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751" r:id="rId5"/>
    <p:sldMasterId id="2147484186" r:id="rId6"/>
  </p:sldMasterIdLst>
  <p:notesMasterIdLst>
    <p:notesMasterId r:id="rId26"/>
  </p:notesMasterIdLst>
  <p:handoutMasterIdLst>
    <p:handoutMasterId r:id="rId27"/>
  </p:handoutMasterIdLst>
  <p:sldIdLst>
    <p:sldId id="2147377663" r:id="rId7"/>
    <p:sldId id="2147470229" r:id="rId8"/>
    <p:sldId id="407" r:id="rId9"/>
    <p:sldId id="2147483647" r:id="rId10"/>
    <p:sldId id="2147471292" r:id="rId11"/>
    <p:sldId id="261" r:id="rId12"/>
    <p:sldId id="259" r:id="rId13"/>
    <p:sldId id="260" r:id="rId14"/>
    <p:sldId id="2147483641" r:id="rId15"/>
    <p:sldId id="454" r:id="rId16"/>
    <p:sldId id="262" r:id="rId17"/>
    <p:sldId id="263" r:id="rId18"/>
    <p:sldId id="264" r:id="rId19"/>
    <p:sldId id="450" r:id="rId20"/>
    <p:sldId id="265" r:id="rId21"/>
    <p:sldId id="257" r:id="rId22"/>
    <p:sldId id="2147483645" r:id="rId23"/>
    <p:sldId id="2147483646" r:id="rId24"/>
    <p:sldId id="482" r:id="rId25"/>
  </p:sldIdLst>
  <p:sldSz cx="12192000" cy="6858000"/>
  <p:notesSz cx="6858000" cy="9144000"/>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83" userDrawn="1">
          <p15:clr>
            <a:srgbClr val="A4A3A4"/>
          </p15:clr>
        </p15:guide>
        <p15:guide id="3" orient="horz" pos="686" userDrawn="1">
          <p15:clr>
            <a:srgbClr val="A4A3A4"/>
          </p15:clr>
        </p15:guide>
        <p15:guide id="4" orient="horz" pos="3430" userDrawn="1">
          <p15:clr>
            <a:srgbClr val="A4A3A4"/>
          </p15:clr>
        </p15:guide>
        <p15:guide id="5" pos="7197" userDrawn="1">
          <p15:clr>
            <a:srgbClr val="A4A3A4"/>
          </p15:clr>
        </p15:guide>
        <p15:guide id="6" orient="horz" pos="2160" userDrawn="1">
          <p15:clr>
            <a:srgbClr val="A4A3A4"/>
          </p15:clr>
        </p15:guide>
        <p15:guide id="7" orient="horz" pos="86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089C5A-635B-4200-804F-DDBA07F995ED}" name="Pallavi Bhatia" initials="PB" userId="S::pallavi.bhatia@nagarro.com::3d94be91-ad9b-4d11-b3c6-f118754bb8f7" providerId="AD"/>
  <p188:author id="{947D3D89-E94E-5151-A42D-438567131796}" name="Mohamed Jeblak" initials="" userId="S::mohamed.jeblak@nagarro.com::93e565f5-92fd-487c-b797-7f5ddc54536b" providerId="AD"/>
  <p188:author id="{8ED33697-E540-1FC0-DADF-17A33B835D12}" name="Rishi Raj" initials="RR" userId="S::rishi.raj@nagarro.com::c1fa78c3-d25e-4744-8bd7-68a139c6805e" providerId="AD"/>
  <p188:author id="{6658EA9D-4AE7-96F8-4BC7-CC3808F5C3FC}" name="Mahim Patil" initials="" userId="S::mahim.patil@nagarro.com::8ec754b8-d196-4932-ba20-9639b153cfe3" providerId="AD"/>
  <p188:author id="{1EA8C3C1-1901-B945-332A-19812BBE90C9}" name="Shruti Chandna" initials="SC" userId="S::shruti.chandna@nagarro.com::596702f7-491e-41c2-b801-60577ca24e7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FFF2"/>
    <a:srgbClr val="193B4B"/>
    <a:srgbClr val="193B4C"/>
    <a:srgbClr val="10407C"/>
    <a:srgbClr val="006176"/>
    <a:srgbClr val="00DBA9"/>
    <a:srgbClr val="205463"/>
    <a:srgbClr val="00CC9B"/>
    <a:srgbClr val="39AC93"/>
    <a:srgbClr val="F8A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3447" autoAdjust="0"/>
  </p:normalViewPr>
  <p:slideViewPr>
    <p:cSldViewPr snapToGrid="0">
      <p:cViewPr varScale="1">
        <p:scale>
          <a:sx n="60" d="100"/>
          <a:sy n="60" d="100"/>
        </p:scale>
        <p:origin x="952" y="40"/>
      </p:cViewPr>
      <p:guideLst>
        <p:guide pos="483"/>
        <p:guide orient="horz" pos="686"/>
        <p:guide orient="horz" pos="3430"/>
        <p:guide pos="7197"/>
        <p:guide orient="horz" pos="2160"/>
        <p:guide orient="horz" pos="86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rendra Prakash" userId="6935697b7a285211" providerId="LiveId" clId="{F5C1C780-B2DB-430D-8F6B-E1B18DBCF7FA}"/>
    <pc:docChg chg="undo custSel modSld">
      <pc:chgData name="Amarendra Prakash" userId="6935697b7a285211" providerId="LiveId" clId="{F5C1C780-B2DB-430D-8F6B-E1B18DBCF7FA}" dt="2024-08-10T08:22:56.329" v="95" actId="207"/>
      <pc:docMkLst>
        <pc:docMk/>
      </pc:docMkLst>
      <pc:sldChg chg="modSp mod">
        <pc:chgData name="Amarendra Prakash" userId="6935697b7a285211" providerId="LiveId" clId="{F5C1C780-B2DB-430D-8F6B-E1B18DBCF7FA}" dt="2024-08-10T08:21:11.637" v="88" actId="20577"/>
        <pc:sldMkLst>
          <pc:docMk/>
          <pc:sldMk cId="540899066" sldId="257"/>
        </pc:sldMkLst>
        <pc:spChg chg="mod">
          <ac:chgData name="Amarendra Prakash" userId="6935697b7a285211" providerId="LiveId" clId="{F5C1C780-B2DB-430D-8F6B-E1B18DBCF7FA}" dt="2024-08-10T08:21:11.637" v="88" actId="20577"/>
          <ac:spMkLst>
            <pc:docMk/>
            <pc:sldMk cId="540899066" sldId="257"/>
            <ac:spMk id="2" creationId="{5C7D5275-17A3-474C-9F7F-D4534485A6C2}"/>
          </ac:spMkLst>
        </pc:spChg>
      </pc:sldChg>
      <pc:sldChg chg="delSp modSp mod">
        <pc:chgData name="Amarendra Prakash" userId="6935697b7a285211" providerId="LiveId" clId="{F5C1C780-B2DB-430D-8F6B-E1B18DBCF7FA}" dt="2024-08-10T08:21:37.737" v="91" actId="20577"/>
        <pc:sldMkLst>
          <pc:docMk/>
          <pc:sldMk cId="1819702768" sldId="259"/>
        </pc:sldMkLst>
        <pc:spChg chg="mod">
          <ac:chgData name="Amarendra Prakash" userId="6935697b7a285211" providerId="LiveId" clId="{F5C1C780-B2DB-430D-8F6B-E1B18DBCF7FA}" dt="2024-08-10T08:21:37.737" v="91" actId="20577"/>
          <ac:spMkLst>
            <pc:docMk/>
            <pc:sldMk cId="1819702768" sldId="259"/>
            <ac:spMk id="2" creationId="{5C7D5275-17A3-474C-9F7F-D4534485A6C2}"/>
          </ac:spMkLst>
        </pc:spChg>
        <pc:spChg chg="del">
          <ac:chgData name="Amarendra Prakash" userId="6935697b7a285211" providerId="LiveId" clId="{F5C1C780-B2DB-430D-8F6B-E1B18DBCF7FA}" dt="2024-08-10T08:12:54.948" v="23" actId="478"/>
          <ac:spMkLst>
            <pc:docMk/>
            <pc:sldMk cId="1819702768" sldId="259"/>
            <ac:spMk id="3" creationId="{3BC89994-4C4B-6D4E-9730-23534FCA5742}"/>
          </ac:spMkLst>
        </pc:spChg>
        <pc:spChg chg="mod">
          <ac:chgData name="Amarendra Prakash" userId="6935697b7a285211" providerId="LiveId" clId="{F5C1C780-B2DB-430D-8F6B-E1B18DBCF7FA}" dt="2024-08-10T08:12:49.334" v="22" actId="2711"/>
          <ac:spMkLst>
            <pc:docMk/>
            <pc:sldMk cId="1819702768" sldId="259"/>
            <ac:spMk id="5" creationId="{37A26325-44A9-D121-E4E8-56931792D39A}"/>
          </ac:spMkLst>
        </pc:spChg>
      </pc:sldChg>
      <pc:sldChg chg="delSp modSp mod">
        <pc:chgData name="Amarendra Prakash" userId="6935697b7a285211" providerId="LiveId" clId="{F5C1C780-B2DB-430D-8F6B-E1B18DBCF7FA}" dt="2024-08-10T08:21:33.276" v="90" actId="20577"/>
        <pc:sldMkLst>
          <pc:docMk/>
          <pc:sldMk cId="2016307020" sldId="260"/>
        </pc:sldMkLst>
        <pc:spChg chg="mod">
          <ac:chgData name="Amarendra Prakash" userId="6935697b7a285211" providerId="LiveId" clId="{F5C1C780-B2DB-430D-8F6B-E1B18DBCF7FA}" dt="2024-08-10T08:21:33.276" v="90" actId="20577"/>
          <ac:spMkLst>
            <pc:docMk/>
            <pc:sldMk cId="2016307020" sldId="260"/>
            <ac:spMk id="2" creationId="{5C7D5275-17A3-474C-9F7F-D4534485A6C2}"/>
          </ac:spMkLst>
        </pc:spChg>
        <pc:spChg chg="del">
          <ac:chgData name="Amarendra Prakash" userId="6935697b7a285211" providerId="LiveId" clId="{F5C1C780-B2DB-430D-8F6B-E1B18DBCF7FA}" dt="2024-08-10T08:13:18.096" v="26" actId="478"/>
          <ac:spMkLst>
            <pc:docMk/>
            <pc:sldMk cId="2016307020" sldId="260"/>
            <ac:spMk id="3" creationId="{3BC89994-4C4B-6D4E-9730-23534FCA5742}"/>
          </ac:spMkLst>
        </pc:spChg>
        <pc:spChg chg="mod">
          <ac:chgData name="Amarendra Prakash" userId="6935697b7a285211" providerId="LiveId" clId="{F5C1C780-B2DB-430D-8F6B-E1B18DBCF7FA}" dt="2024-08-10T08:13:23.021" v="27" actId="14100"/>
          <ac:spMkLst>
            <pc:docMk/>
            <pc:sldMk cId="2016307020" sldId="260"/>
            <ac:spMk id="5" creationId="{37A26325-44A9-D121-E4E8-56931792D39A}"/>
          </ac:spMkLst>
        </pc:spChg>
      </pc:sldChg>
      <pc:sldChg chg="delSp modSp mod">
        <pc:chgData name="Amarendra Prakash" userId="6935697b7a285211" providerId="LiveId" clId="{F5C1C780-B2DB-430D-8F6B-E1B18DBCF7FA}" dt="2024-08-10T08:21:42.709" v="92" actId="20577"/>
        <pc:sldMkLst>
          <pc:docMk/>
          <pc:sldMk cId="2324893555" sldId="261"/>
        </pc:sldMkLst>
        <pc:spChg chg="mod">
          <ac:chgData name="Amarendra Prakash" userId="6935697b7a285211" providerId="LiveId" clId="{F5C1C780-B2DB-430D-8F6B-E1B18DBCF7FA}" dt="2024-08-10T08:21:42.709" v="92" actId="20577"/>
          <ac:spMkLst>
            <pc:docMk/>
            <pc:sldMk cId="2324893555" sldId="261"/>
            <ac:spMk id="2" creationId="{5C7D5275-17A3-474C-9F7F-D4534485A6C2}"/>
          </ac:spMkLst>
        </pc:spChg>
        <pc:spChg chg="del">
          <ac:chgData name="Amarendra Prakash" userId="6935697b7a285211" providerId="LiveId" clId="{F5C1C780-B2DB-430D-8F6B-E1B18DBCF7FA}" dt="2024-08-10T08:12:42.344" v="21" actId="478"/>
          <ac:spMkLst>
            <pc:docMk/>
            <pc:sldMk cId="2324893555" sldId="261"/>
            <ac:spMk id="3" creationId="{3BC89994-4C4B-6D4E-9730-23534FCA5742}"/>
          </ac:spMkLst>
        </pc:spChg>
        <pc:spChg chg="mod">
          <ac:chgData name="Amarendra Prakash" userId="6935697b7a285211" providerId="LiveId" clId="{F5C1C780-B2DB-430D-8F6B-E1B18DBCF7FA}" dt="2024-08-10T08:12:36.499" v="20" actId="5793"/>
          <ac:spMkLst>
            <pc:docMk/>
            <pc:sldMk cId="2324893555" sldId="261"/>
            <ac:spMk id="5" creationId="{37A26325-44A9-D121-E4E8-56931792D39A}"/>
          </ac:spMkLst>
        </pc:spChg>
      </pc:sldChg>
      <pc:sldChg chg="delSp modSp mod">
        <pc:chgData name="Amarendra Prakash" userId="6935697b7a285211" providerId="LiveId" clId="{F5C1C780-B2DB-430D-8F6B-E1B18DBCF7FA}" dt="2024-08-10T08:18:38.931" v="60" actId="2711"/>
        <pc:sldMkLst>
          <pc:docMk/>
          <pc:sldMk cId="1502755867" sldId="262"/>
        </pc:sldMkLst>
        <pc:spChg chg="del">
          <ac:chgData name="Amarendra Prakash" userId="6935697b7a285211" providerId="LiveId" clId="{F5C1C780-B2DB-430D-8F6B-E1B18DBCF7FA}" dt="2024-08-10T08:15:09.315" v="40" actId="478"/>
          <ac:spMkLst>
            <pc:docMk/>
            <pc:sldMk cId="1502755867" sldId="262"/>
            <ac:spMk id="10" creationId="{270022C6-7473-490F-A996-201DC8D32B36}"/>
          </ac:spMkLst>
        </pc:spChg>
        <pc:spChg chg="mod">
          <ac:chgData name="Amarendra Prakash" userId="6935697b7a285211" providerId="LiveId" clId="{F5C1C780-B2DB-430D-8F6B-E1B18DBCF7FA}" dt="2024-08-10T08:18:38.931" v="60" actId="2711"/>
          <ac:spMkLst>
            <pc:docMk/>
            <pc:sldMk cId="1502755867" sldId="262"/>
            <ac:spMk id="12" creationId="{0F9A1F2C-8AA4-4BEF-AA5D-3C61A3018F55}"/>
          </ac:spMkLst>
        </pc:spChg>
        <pc:spChg chg="mod">
          <ac:chgData name="Amarendra Prakash" userId="6935697b7a285211" providerId="LiveId" clId="{F5C1C780-B2DB-430D-8F6B-E1B18DBCF7FA}" dt="2024-08-10T08:14:54.311" v="39" actId="207"/>
          <ac:spMkLst>
            <pc:docMk/>
            <pc:sldMk cId="1502755867" sldId="262"/>
            <ac:spMk id="13" creationId="{121FFAE2-17C8-4F93-8813-6D8B8CB5D2E8}"/>
          </ac:spMkLst>
        </pc:spChg>
      </pc:sldChg>
      <pc:sldChg chg="modSp mod">
        <pc:chgData name="Amarendra Prakash" userId="6935697b7a285211" providerId="LiveId" clId="{F5C1C780-B2DB-430D-8F6B-E1B18DBCF7FA}" dt="2024-08-10T08:21:20.542" v="89" actId="20577"/>
        <pc:sldMkLst>
          <pc:docMk/>
          <pc:sldMk cId="3749612914" sldId="263"/>
        </pc:sldMkLst>
        <pc:spChg chg="mod">
          <ac:chgData name="Amarendra Prakash" userId="6935697b7a285211" providerId="LiveId" clId="{F5C1C780-B2DB-430D-8F6B-E1B18DBCF7FA}" dt="2024-08-10T08:21:20.542" v="89" actId="20577"/>
          <ac:spMkLst>
            <pc:docMk/>
            <pc:sldMk cId="3749612914" sldId="263"/>
            <ac:spMk id="4" creationId="{FA9FCA37-B3FB-382A-E477-FC921882E462}"/>
          </ac:spMkLst>
        </pc:spChg>
      </pc:sldChg>
      <pc:sldChg chg="modSp mod">
        <pc:chgData name="Amarendra Prakash" userId="6935697b7a285211" providerId="LiveId" clId="{F5C1C780-B2DB-430D-8F6B-E1B18DBCF7FA}" dt="2024-08-10T08:18:58.155" v="62" actId="2711"/>
        <pc:sldMkLst>
          <pc:docMk/>
          <pc:sldMk cId="60335092" sldId="264"/>
        </pc:sldMkLst>
        <pc:spChg chg="mod">
          <ac:chgData name="Amarendra Prakash" userId="6935697b7a285211" providerId="LiveId" clId="{F5C1C780-B2DB-430D-8F6B-E1B18DBCF7FA}" dt="2024-08-10T08:18:58.155" v="62" actId="2711"/>
          <ac:spMkLst>
            <pc:docMk/>
            <pc:sldMk cId="60335092" sldId="264"/>
            <ac:spMk id="4" creationId="{FA9FCA37-B3FB-382A-E477-FC921882E462}"/>
          </ac:spMkLst>
        </pc:spChg>
      </pc:sldChg>
      <pc:sldChg chg="modSp mod">
        <pc:chgData name="Amarendra Prakash" userId="6935697b7a285211" providerId="LiveId" clId="{F5C1C780-B2DB-430D-8F6B-E1B18DBCF7FA}" dt="2024-08-10T08:19:50.871" v="74" actId="2711"/>
        <pc:sldMkLst>
          <pc:docMk/>
          <pc:sldMk cId="10356603" sldId="265"/>
        </pc:sldMkLst>
        <pc:spChg chg="mod">
          <ac:chgData name="Amarendra Prakash" userId="6935697b7a285211" providerId="LiveId" clId="{F5C1C780-B2DB-430D-8F6B-E1B18DBCF7FA}" dt="2024-08-10T08:19:50.871" v="74" actId="2711"/>
          <ac:spMkLst>
            <pc:docMk/>
            <pc:sldMk cId="10356603" sldId="265"/>
            <ac:spMk id="4" creationId="{FA9FCA37-B3FB-382A-E477-FC921882E462}"/>
          </ac:spMkLst>
        </pc:spChg>
      </pc:sldChg>
      <pc:sldChg chg="delSp modSp mod">
        <pc:chgData name="Amarendra Prakash" userId="6935697b7a285211" providerId="LiveId" clId="{F5C1C780-B2DB-430D-8F6B-E1B18DBCF7FA}" dt="2024-08-10T08:17:30.105" v="52" actId="2711"/>
        <pc:sldMkLst>
          <pc:docMk/>
          <pc:sldMk cId="416456538" sldId="407"/>
        </pc:sldMkLst>
        <pc:spChg chg="mod">
          <ac:chgData name="Amarendra Prakash" userId="6935697b7a285211" providerId="LiveId" clId="{F5C1C780-B2DB-430D-8F6B-E1B18DBCF7FA}" dt="2024-08-10T08:17:30.105" v="52" actId="2711"/>
          <ac:spMkLst>
            <pc:docMk/>
            <pc:sldMk cId="416456538" sldId="407"/>
            <ac:spMk id="2" creationId="{B4242B2B-4083-1D4D-8DF3-EABF9A894256}"/>
          </ac:spMkLst>
        </pc:spChg>
        <pc:spChg chg="del">
          <ac:chgData name="Amarendra Prakash" userId="6935697b7a285211" providerId="LiveId" clId="{F5C1C780-B2DB-430D-8F6B-E1B18DBCF7FA}" dt="2024-08-10T08:11:21.379" v="13" actId="478"/>
          <ac:spMkLst>
            <pc:docMk/>
            <pc:sldMk cId="416456538" sldId="407"/>
            <ac:spMk id="3" creationId="{55639358-92EF-5943-8CF2-FFEF71469C3D}"/>
          </ac:spMkLst>
        </pc:spChg>
        <pc:spChg chg="mod">
          <ac:chgData name="Amarendra Prakash" userId="6935697b7a285211" providerId="LiveId" clId="{F5C1C780-B2DB-430D-8F6B-E1B18DBCF7FA}" dt="2024-08-10T08:17:19.652" v="50" actId="403"/>
          <ac:spMkLst>
            <pc:docMk/>
            <pc:sldMk cId="416456538" sldId="407"/>
            <ac:spMk id="4" creationId="{F0C70DA2-4877-EC4E-8E61-D91761B0524C}"/>
          </ac:spMkLst>
        </pc:spChg>
      </pc:sldChg>
      <pc:sldChg chg="delSp modSp mod">
        <pc:chgData name="Amarendra Prakash" userId="6935697b7a285211" providerId="LiveId" clId="{F5C1C780-B2DB-430D-8F6B-E1B18DBCF7FA}" dt="2024-08-10T08:19:43.506" v="73" actId="2711"/>
        <pc:sldMkLst>
          <pc:docMk/>
          <pc:sldMk cId="2260508118" sldId="450"/>
        </pc:sldMkLst>
        <pc:spChg chg="mod">
          <ac:chgData name="Amarendra Prakash" userId="6935697b7a285211" providerId="LiveId" clId="{F5C1C780-B2DB-430D-8F6B-E1B18DBCF7FA}" dt="2024-08-10T08:19:43.506" v="73" actId="2711"/>
          <ac:spMkLst>
            <pc:docMk/>
            <pc:sldMk cId="2260508118" sldId="450"/>
            <ac:spMk id="10" creationId="{BC29B8B3-18F9-46B1-AE67-41D4F06239A2}"/>
          </ac:spMkLst>
        </pc:spChg>
        <pc:spChg chg="del">
          <ac:chgData name="Amarendra Prakash" userId="6935697b7a285211" providerId="LiveId" clId="{F5C1C780-B2DB-430D-8F6B-E1B18DBCF7FA}" dt="2024-08-10T08:19:05.488" v="63" actId="478"/>
          <ac:spMkLst>
            <pc:docMk/>
            <pc:sldMk cId="2260508118" sldId="450"/>
            <ac:spMk id="15" creationId="{B5E6E19F-5803-45E3-A457-EA35D3B4F75C}"/>
          </ac:spMkLst>
        </pc:spChg>
      </pc:sldChg>
      <pc:sldChg chg="delSp modSp mod">
        <pc:chgData name="Amarendra Prakash" userId="6935697b7a285211" providerId="LiveId" clId="{F5C1C780-B2DB-430D-8F6B-E1B18DBCF7FA}" dt="2024-08-10T08:18:27.692" v="59" actId="2711"/>
        <pc:sldMkLst>
          <pc:docMk/>
          <pc:sldMk cId="3310267256" sldId="454"/>
        </pc:sldMkLst>
        <pc:spChg chg="del">
          <ac:chgData name="Amarendra Prakash" userId="6935697b7a285211" providerId="LiveId" clId="{F5C1C780-B2DB-430D-8F6B-E1B18DBCF7FA}" dt="2024-08-10T08:13:33.819" v="28" actId="478"/>
          <ac:spMkLst>
            <pc:docMk/>
            <pc:sldMk cId="3310267256" sldId="454"/>
            <ac:spMk id="10" creationId="{270022C6-7473-490F-A996-201DC8D32B36}"/>
          </ac:spMkLst>
        </pc:spChg>
        <pc:spChg chg="mod">
          <ac:chgData name="Amarendra Prakash" userId="6935697b7a285211" providerId="LiveId" clId="{F5C1C780-B2DB-430D-8F6B-E1B18DBCF7FA}" dt="2024-08-10T08:18:27.692" v="59" actId="2711"/>
          <ac:spMkLst>
            <pc:docMk/>
            <pc:sldMk cId="3310267256" sldId="454"/>
            <ac:spMk id="12" creationId="{0F9A1F2C-8AA4-4BEF-AA5D-3C61A3018F55}"/>
          </ac:spMkLst>
        </pc:spChg>
        <pc:spChg chg="mod">
          <ac:chgData name="Amarendra Prakash" userId="6935697b7a285211" providerId="LiveId" clId="{F5C1C780-B2DB-430D-8F6B-E1B18DBCF7FA}" dt="2024-08-10T08:14:19.578" v="35" actId="207"/>
          <ac:spMkLst>
            <pc:docMk/>
            <pc:sldMk cId="3310267256" sldId="454"/>
            <ac:spMk id="13" creationId="{121FFAE2-17C8-4F93-8813-6D8B8CB5D2E8}"/>
          </ac:spMkLst>
        </pc:spChg>
      </pc:sldChg>
      <pc:sldChg chg="modSp mod">
        <pc:chgData name="Amarendra Prakash" userId="6935697b7a285211" providerId="LiveId" clId="{F5C1C780-B2DB-430D-8F6B-E1B18DBCF7FA}" dt="2024-08-10T08:21:00.794" v="86" actId="403"/>
        <pc:sldMkLst>
          <pc:docMk/>
          <pc:sldMk cId="1743225933" sldId="482"/>
        </pc:sldMkLst>
        <pc:spChg chg="mod">
          <ac:chgData name="Amarendra Prakash" userId="6935697b7a285211" providerId="LiveId" clId="{F5C1C780-B2DB-430D-8F6B-E1B18DBCF7FA}" dt="2024-08-10T08:21:00.794" v="86" actId="403"/>
          <ac:spMkLst>
            <pc:docMk/>
            <pc:sldMk cId="1743225933" sldId="482"/>
            <ac:spMk id="7" creationId="{EE3DCB91-D6B7-4CD3-B9CE-F98B8AB7F65B}"/>
          </ac:spMkLst>
        </pc:spChg>
      </pc:sldChg>
      <pc:sldChg chg="modSp mod">
        <pc:chgData name="Amarendra Prakash" userId="6935697b7a285211" providerId="LiveId" clId="{F5C1C780-B2DB-430D-8F6B-E1B18DBCF7FA}" dt="2024-08-10T08:22:56.329" v="95" actId="207"/>
        <pc:sldMkLst>
          <pc:docMk/>
          <pc:sldMk cId="1345047080" sldId="2147377663"/>
        </pc:sldMkLst>
        <pc:spChg chg="mod">
          <ac:chgData name="Amarendra Prakash" userId="6935697b7a285211" providerId="LiveId" clId="{F5C1C780-B2DB-430D-8F6B-E1B18DBCF7FA}" dt="2024-08-10T08:22:35.170" v="93" actId="207"/>
          <ac:spMkLst>
            <pc:docMk/>
            <pc:sldMk cId="1345047080" sldId="2147377663"/>
            <ac:spMk id="2" creationId="{E1714438-33BC-3E92-8478-FAB3D488BC08}"/>
          </ac:spMkLst>
        </pc:spChg>
        <pc:spChg chg="mod">
          <ac:chgData name="Amarendra Prakash" userId="6935697b7a285211" providerId="LiveId" clId="{F5C1C780-B2DB-430D-8F6B-E1B18DBCF7FA}" dt="2024-08-10T08:22:56.329" v="95" actId="207"/>
          <ac:spMkLst>
            <pc:docMk/>
            <pc:sldMk cId="1345047080" sldId="2147377663"/>
            <ac:spMk id="3" creationId="{9E51BB59-78D8-AEDD-8FCA-B15652DA7CE2}"/>
          </ac:spMkLst>
        </pc:spChg>
        <pc:spChg chg="mod">
          <ac:chgData name="Amarendra Prakash" userId="6935697b7a285211" providerId="LiveId" clId="{F5C1C780-B2DB-430D-8F6B-E1B18DBCF7FA}" dt="2024-08-10T08:09:46.384" v="4" actId="14100"/>
          <ac:spMkLst>
            <pc:docMk/>
            <pc:sldMk cId="1345047080" sldId="2147377663"/>
            <ac:spMk id="6" creationId="{1735221E-0A5C-0E7A-C9F4-9991240BF1EC}"/>
          </ac:spMkLst>
        </pc:spChg>
        <pc:spChg chg="mod">
          <ac:chgData name="Amarendra Prakash" userId="6935697b7a285211" providerId="LiveId" clId="{F5C1C780-B2DB-430D-8F6B-E1B18DBCF7FA}" dt="2024-08-10T08:15:22.536" v="41" actId="2711"/>
          <ac:spMkLst>
            <pc:docMk/>
            <pc:sldMk cId="1345047080" sldId="2147377663"/>
            <ac:spMk id="7" creationId="{F80C0530-1B46-8463-1672-9F2873EF335A}"/>
          </ac:spMkLst>
        </pc:spChg>
      </pc:sldChg>
      <pc:sldChg chg="modSp mod">
        <pc:chgData name="Amarendra Prakash" userId="6935697b7a285211" providerId="LiveId" clId="{F5C1C780-B2DB-430D-8F6B-E1B18DBCF7FA}" dt="2024-08-10T08:17:01.406" v="47" actId="207"/>
        <pc:sldMkLst>
          <pc:docMk/>
          <pc:sldMk cId="999013267" sldId="2147470229"/>
        </pc:sldMkLst>
        <pc:spChg chg="mod">
          <ac:chgData name="Amarendra Prakash" userId="6935697b7a285211" providerId="LiveId" clId="{F5C1C780-B2DB-430D-8F6B-E1B18DBCF7FA}" dt="2024-08-10T08:17:01.406" v="47" actId="207"/>
          <ac:spMkLst>
            <pc:docMk/>
            <pc:sldMk cId="999013267" sldId="2147470229"/>
            <ac:spMk id="5" creationId="{2AAA5DAB-9535-4430-4FC0-047B4560A8A8}"/>
          </ac:spMkLst>
        </pc:spChg>
        <pc:spChg chg="mod">
          <ac:chgData name="Amarendra Prakash" userId="6935697b7a285211" providerId="LiveId" clId="{F5C1C780-B2DB-430D-8F6B-E1B18DBCF7FA}" dt="2024-08-10T08:16:29.476" v="45" actId="2711"/>
          <ac:spMkLst>
            <pc:docMk/>
            <pc:sldMk cId="999013267" sldId="2147470229"/>
            <ac:spMk id="20" creationId="{34FA078E-A008-4ADF-9F29-89E37B168790}"/>
          </ac:spMkLst>
        </pc:spChg>
      </pc:sldChg>
      <pc:sldChg chg="modSp mod">
        <pc:chgData name="Amarendra Prakash" userId="6935697b7a285211" providerId="LiveId" clId="{F5C1C780-B2DB-430D-8F6B-E1B18DBCF7FA}" dt="2024-08-10T08:17:50.927" v="54" actId="2711"/>
        <pc:sldMkLst>
          <pc:docMk/>
          <pc:sldMk cId="905454496" sldId="2147471292"/>
        </pc:sldMkLst>
        <pc:spChg chg="mod">
          <ac:chgData name="Amarendra Prakash" userId="6935697b7a285211" providerId="LiveId" clId="{F5C1C780-B2DB-430D-8F6B-E1B18DBCF7FA}" dt="2024-08-10T08:17:50.927" v="54" actId="2711"/>
          <ac:spMkLst>
            <pc:docMk/>
            <pc:sldMk cId="905454496" sldId="2147471292"/>
            <ac:spMk id="4" creationId="{FA9FCA37-B3FB-382A-E477-FC921882E462}"/>
          </ac:spMkLst>
        </pc:spChg>
      </pc:sldChg>
      <pc:sldChg chg="modSp mod">
        <pc:chgData name="Amarendra Prakash" userId="6935697b7a285211" providerId="LiveId" clId="{F5C1C780-B2DB-430D-8F6B-E1B18DBCF7FA}" dt="2024-08-10T08:18:18.509" v="58" actId="2711"/>
        <pc:sldMkLst>
          <pc:docMk/>
          <pc:sldMk cId="1327151830" sldId="2147483641"/>
        </pc:sldMkLst>
        <pc:spChg chg="mod">
          <ac:chgData name="Amarendra Prakash" userId="6935697b7a285211" providerId="LiveId" clId="{F5C1C780-B2DB-430D-8F6B-E1B18DBCF7FA}" dt="2024-08-10T08:18:18.509" v="58" actId="2711"/>
          <ac:spMkLst>
            <pc:docMk/>
            <pc:sldMk cId="1327151830" sldId="2147483641"/>
            <ac:spMk id="4" creationId="{FA9FCA37-B3FB-382A-E477-FC921882E462}"/>
          </ac:spMkLst>
        </pc:spChg>
      </pc:sldChg>
      <pc:sldChg chg="modSp mod">
        <pc:chgData name="Amarendra Prakash" userId="6935697b7a285211" providerId="LiveId" clId="{F5C1C780-B2DB-430D-8F6B-E1B18DBCF7FA}" dt="2024-08-10T08:20:04.324" v="76" actId="2711"/>
        <pc:sldMkLst>
          <pc:docMk/>
          <pc:sldMk cId="751999752" sldId="2147483645"/>
        </pc:sldMkLst>
        <pc:spChg chg="mod">
          <ac:chgData name="Amarendra Prakash" userId="6935697b7a285211" providerId="LiveId" clId="{F5C1C780-B2DB-430D-8F6B-E1B18DBCF7FA}" dt="2024-08-10T08:20:04.324" v="76" actId="2711"/>
          <ac:spMkLst>
            <pc:docMk/>
            <pc:sldMk cId="751999752" sldId="2147483645"/>
            <ac:spMk id="4" creationId="{FA9FCA37-B3FB-382A-E477-FC921882E462}"/>
          </ac:spMkLst>
        </pc:spChg>
      </pc:sldChg>
      <pc:sldChg chg="modSp mod">
        <pc:chgData name="Amarendra Prakash" userId="6935697b7a285211" providerId="LiveId" clId="{F5C1C780-B2DB-430D-8F6B-E1B18DBCF7FA}" dt="2024-08-10T08:21:07.353" v="87" actId="20577"/>
        <pc:sldMkLst>
          <pc:docMk/>
          <pc:sldMk cId="3439037364" sldId="2147483646"/>
        </pc:sldMkLst>
        <pc:spChg chg="mod">
          <ac:chgData name="Amarendra Prakash" userId="6935697b7a285211" providerId="LiveId" clId="{F5C1C780-B2DB-430D-8F6B-E1B18DBCF7FA}" dt="2024-08-10T08:21:07.353" v="87" actId="20577"/>
          <ac:spMkLst>
            <pc:docMk/>
            <pc:sldMk cId="3439037364" sldId="2147483646"/>
            <ac:spMk id="2" creationId="{5C7D5275-17A3-474C-9F7F-D4534485A6C2}"/>
          </ac:spMkLst>
        </pc:spChg>
      </pc:sldChg>
      <pc:sldChg chg="delSp modSp mod">
        <pc:chgData name="Amarendra Prakash" userId="6935697b7a285211" providerId="LiveId" clId="{F5C1C780-B2DB-430D-8F6B-E1B18DBCF7FA}" dt="2024-08-10T08:17:40.534" v="53" actId="2711"/>
        <pc:sldMkLst>
          <pc:docMk/>
          <pc:sldMk cId="4170406973" sldId="2147483647"/>
        </pc:sldMkLst>
        <pc:spChg chg="mod">
          <ac:chgData name="Amarendra Prakash" userId="6935697b7a285211" providerId="LiveId" clId="{F5C1C780-B2DB-430D-8F6B-E1B18DBCF7FA}" dt="2024-08-10T08:17:40.534" v="53" actId="2711"/>
          <ac:spMkLst>
            <pc:docMk/>
            <pc:sldMk cId="4170406973" sldId="2147483647"/>
            <ac:spMk id="2" creationId="{5C7D5275-17A3-474C-9F7F-D4534485A6C2}"/>
          </ac:spMkLst>
        </pc:spChg>
        <pc:spChg chg="del">
          <ac:chgData name="Amarendra Prakash" userId="6935697b7a285211" providerId="LiveId" clId="{F5C1C780-B2DB-430D-8F6B-E1B18DBCF7FA}" dt="2024-08-10T08:12:17.168" v="18" actId="478"/>
          <ac:spMkLst>
            <pc:docMk/>
            <pc:sldMk cId="4170406973" sldId="2147483647"/>
            <ac:spMk id="3" creationId="{3BC89994-4C4B-6D4E-9730-23534FCA5742}"/>
          </ac:spMkLst>
        </pc:spChg>
        <pc:spChg chg="mod">
          <ac:chgData name="Amarendra Prakash" userId="6935697b7a285211" providerId="LiveId" clId="{F5C1C780-B2DB-430D-8F6B-E1B18DBCF7FA}" dt="2024-08-10T08:12:09.691" v="17" actId="2711"/>
          <ac:spMkLst>
            <pc:docMk/>
            <pc:sldMk cId="4170406973" sldId="2147483647"/>
            <ac:spMk id="5" creationId="{37A26325-44A9-D121-E4E8-56931792D39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0715A1-5173-B598-2193-79971284EB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3FFA358-6780-4E06-E5C4-A1A850C001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AB473C-7F13-4BC6-9329-C768B411095D}" type="datetimeFigureOut">
              <a:rPr lang="en-IN" smtClean="0"/>
              <a:t>11-08-2024</a:t>
            </a:fld>
            <a:endParaRPr lang="en-IN"/>
          </a:p>
        </p:txBody>
      </p:sp>
      <p:sp>
        <p:nvSpPr>
          <p:cNvPr id="4" name="Footer Placeholder 3">
            <a:extLst>
              <a:ext uri="{FF2B5EF4-FFF2-40B4-BE49-F238E27FC236}">
                <a16:creationId xmlns:a16="http://schemas.microsoft.com/office/drawing/2014/main" id="{79B352E3-137E-4FF0-735D-EAA4A2284B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FAF0726-87E3-A99E-5C0A-2529B42337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492074-FE6F-4AC9-A692-235ECCFBBE07}" type="slidenum">
              <a:rPr lang="en-IN" smtClean="0"/>
              <a:t>‹#›</a:t>
            </a:fld>
            <a:endParaRPr lang="en-IN"/>
          </a:p>
        </p:txBody>
      </p:sp>
    </p:spTree>
    <p:extLst>
      <p:ext uri="{BB962C8B-B14F-4D97-AF65-F5344CB8AC3E}">
        <p14:creationId xmlns:p14="http://schemas.microsoft.com/office/powerpoint/2010/main" val="538853736"/>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08/11/2024</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BD0DB-DBA5-CC42-9658-2AE30D9BBD30}" type="slidenum">
              <a:rPr kumimoji="0" lang="en-P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P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61F5417-301E-AC75-7F8F-09CAE869A67B}"/>
              </a:ext>
            </a:extLst>
          </p:cNvPr>
          <p:cNvSpPr>
            <a:spLocks noGrp="1"/>
          </p:cNvSpPr>
          <p:nvPr>
            <p:ph type="ftr" sz="quarter" idx="4"/>
          </p:nvPr>
        </p:nvSpPr>
        <p:spPr/>
        <p:txBody>
          <a:bodyPr/>
          <a:lstStyle/>
          <a:p>
            <a:endParaRPr lang="en-PT"/>
          </a:p>
        </p:txBody>
      </p:sp>
    </p:spTree>
    <p:extLst>
      <p:ext uri="{BB962C8B-B14F-4D97-AF65-F5344CB8AC3E}">
        <p14:creationId xmlns:p14="http://schemas.microsoft.com/office/powerpoint/2010/main" val="3294562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9F2A00-BE8E-4CC2-8090-5D4D31802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4BAFA28-36AF-FADF-B571-0479F0887DC5}"/>
              </a:ext>
            </a:extLst>
          </p:cNvPr>
          <p:cNvSpPr>
            <a:spLocks noGrp="1"/>
          </p:cNvSpPr>
          <p:nvPr>
            <p:ph type="ftr" sz="quarter" idx="4"/>
          </p:nvPr>
        </p:nvSpPr>
        <p:spPr/>
        <p:txBody>
          <a:bodyPr/>
          <a:lstStyle/>
          <a:p>
            <a:endParaRPr lang="en-PT"/>
          </a:p>
        </p:txBody>
      </p:sp>
    </p:spTree>
    <p:extLst>
      <p:ext uri="{BB962C8B-B14F-4D97-AF65-F5344CB8AC3E}">
        <p14:creationId xmlns:p14="http://schemas.microsoft.com/office/powerpoint/2010/main" val="336130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1520985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3693276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158621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8</a:t>
            </a:fld>
            <a:endParaRPr lang="en-PT"/>
          </a:p>
        </p:txBody>
      </p:sp>
    </p:spTree>
    <p:extLst>
      <p:ext uri="{BB962C8B-B14F-4D97-AF65-F5344CB8AC3E}">
        <p14:creationId xmlns:p14="http://schemas.microsoft.com/office/powerpoint/2010/main" val="594269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16</a:t>
            </a:fld>
            <a:endParaRPr lang="en-PT"/>
          </a:p>
        </p:txBody>
      </p:sp>
    </p:spTree>
    <p:extLst>
      <p:ext uri="{BB962C8B-B14F-4D97-AF65-F5344CB8AC3E}">
        <p14:creationId xmlns:p14="http://schemas.microsoft.com/office/powerpoint/2010/main" val="235410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18</a:t>
            </a:fld>
            <a:endParaRPr lang="en-PT"/>
          </a:p>
        </p:txBody>
      </p:sp>
    </p:spTree>
    <p:extLst>
      <p:ext uri="{BB962C8B-B14F-4D97-AF65-F5344CB8AC3E}">
        <p14:creationId xmlns:p14="http://schemas.microsoft.com/office/powerpoint/2010/main" val="2098348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emf"/><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rgbClr val="09294D"/>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000" y="2826958"/>
            <a:ext cx="9767782" cy="1519968"/>
          </a:xfrm>
          <a:prstGeom prst="rect">
            <a:avLst/>
          </a:prstGeom>
        </p:spPr>
        <p:txBody>
          <a:bodyPr anchor="ctr">
            <a:spAutoFit/>
          </a:bodyPr>
          <a:lstStyle>
            <a:lvl1pPr>
              <a:lnSpc>
                <a:spcPct val="7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2" name="Date Placeholder 1">
            <a:extLst>
              <a:ext uri="{FF2B5EF4-FFF2-40B4-BE49-F238E27FC236}">
                <a16:creationId xmlns:a16="http://schemas.microsoft.com/office/drawing/2014/main" id="{F5116C38-793D-884C-99DB-5310511DF15C}"/>
              </a:ext>
            </a:extLst>
          </p:cNvPr>
          <p:cNvSpPr>
            <a:spLocks noGrp="1"/>
          </p:cNvSpPr>
          <p:nvPr>
            <p:ph type="dt" sz="half" idx="11"/>
          </p:nvPr>
        </p:nvSpPr>
        <p:spPr>
          <a:xfrm>
            <a:off x="1530000" y="5169075"/>
            <a:ext cx="2743200" cy="365125"/>
          </a:xfrm>
        </p:spPr>
        <p:txBody>
          <a:bodyPr/>
          <a:lstStyle/>
          <a:p>
            <a:endParaRPr lang="en-PT"/>
          </a:p>
        </p:txBody>
      </p:sp>
      <p:sp>
        <p:nvSpPr>
          <p:cNvPr id="5" name="Footer Placeholder 4">
            <a:extLst>
              <a:ext uri="{FF2B5EF4-FFF2-40B4-BE49-F238E27FC236}">
                <a16:creationId xmlns:a16="http://schemas.microsoft.com/office/drawing/2014/main" id="{B8F16902-87FD-0241-878F-DB3D4FF51595}"/>
              </a:ext>
            </a:extLst>
          </p:cNvPr>
          <p:cNvSpPr>
            <a:spLocks noGrp="1"/>
          </p:cNvSpPr>
          <p:nvPr>
            <p:ph type="ftr" sz="quarter" idx="12"/>
          </p:nvPr>
        </p:nvSpPr>
        <p:spPr/>
        <p:txBody>
          <a:bodyPr/>
          <a:lstStyle/>
          <a:p>
            <a:endParaRPr lang="en-PT"/>
          </a:p>
        </p:txBody>
      </p:sp>
      <p:sp>
        <p:nvSpPr>
          <p:cNvPr id="6" name="Slide Number Placeholder 5">
            <a:extLst>
              <a:ext uri="{FF2B5EF4-FFF2-40B4-BE49-F238E27FC236}">
                <a16:creationId xmlns:a16="http://schemas.microsoft.com/office/drawing/2014/main" id="{BE76C13A-9148-134D-9608-543BA6FFC261}"/>
              </a:ext>
            </a:extLst>
          </p:cNvPr>
          <p:cNvSpPr>
            <a:spLocks noGrp="1"/>
          </p:cNvSpPr>
          <p:nvPr>
            <p:ph type="sldNum" sz="quarter" idx="13"/>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202959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8104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accent1"/>
          </a:solidFill>
        </p:spPr>
        <p:txBody>
          <a:bodyPr/>
          <a:lstStyle>
            <a:lvl1pPr marL="0" indent="0">
              <a:buNone/>
              <a:defRPr>
                <a:solidFill>
                  <a:srgbClr val="00DBA9"/>
                </a:solid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1885395"/>
            <a:ext cx="5455376"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333692"/>
            <a:ext cx="5455376" cy="611312"/>
          </a:xfrm>
          <a:prstGeom prst="rect">
            <a:avLst/>
          </a:prstGeom>
        </p:spPr>
        <p:txBody>
          <a:bodyPr wrap="square" tIns="72000" anchor="t">
            <a:spAutoFit/>
          </a:bodyPr>
          <a:lstStyle>
            <a:lvl1pPr>
              <a:lnSpc>
                <a:spcPct val="100000"/>
              </a:lnSpc>
              <a:defRPr sz="3200" b="1" i="0">
                <a:solidFill>
                  <a:srgbClr val="060320"/>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430619"/>
            <a:ext cx="5455376" cy="488201"/>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200" b="0" i="0">
                <a:solidFill>
                  <a:srgbClr val="060320"/>
                </a:solidFill>
                <a:latin typeface="Equip Light" panose="02000503000000020004" pitchFamily="2" charset="77"/>
              </a:defRPr>
            </a:lvl1pPr>
          </a:lstStyle>
          <a:p>
            <a:pPr lvl="0"/>
            <a:r>
              <a:rPr lang="en-GB"/>
              <a:t>Edit description; feel free to change </a:t>
            </a:r>
            <a:r>
              <a:rPr lang="en-GB" err="1"/>
              <a:t>color</a:t>
            </a:r>
            <a:r>
              <a:rPr lang="en-GB"/>
              <a:t> of photo-frame to “nightfall-blue” (#13294B) or to “lavender-purple” (#2E008B) </a:t>
            </a:r>
          </a:p>
        </p:txBody>
      </p:sp>
      <p:sp>
        <p:nvSpPr>
          <p:cNvPr id="2" name="Rectangle 1">
            <a:extLst>
              <a:ext uri="{FF2B5EF4-FFF2-40B4-BE49-F238E27FC236}">
                <a16:creationId xmlns:a16="http://schemas.microsoft.com/office/drawing/2014/main" id="{FDC433E7-B361-6A45-B006-AF85CC2D8E55}"/>
              </a:ext>
            </a:extLst>
          </p:cNvPr>
          <p:cNvSpPr/>
          <p:nvPr userDrawn="1"/>
        </p:nvSpPr>
        <p:spPr>
          <a:xfrm>
            <a:off x="0" y="5569527"/>
            <a:ext cx="3515096" cy="1116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475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78393"/>
            <a:ext cx="9767782" cy="718787"/>
          </a:xfrm>
          <a:prstGeom prst="rect">
            <a:avLst/>
          </a:prstGeom>
        </p:spPr>
        <p:txBody>
          <a:bodyPr anchor="ctr">
            <a:spAutoFit/>
          </a:bodyPr>
          <a:lstStyle>
            <a:lvl1pPr>
              <a:lnSpc>
                <a:spcPct val="80000"/>
              </a:lnSpc>
              <a:defRPr sz="4800" b="0" i="0">
                <a:solidFill>
                  <a:schemeClr val="tx1"/>
                </a:solidFill>
                <a:latin typeface="Equip Extended" panose="02000503030000020004" pitchFamily="2" charset="77"/>
              </a:defRPr>
            </a:lvl1pPr>
          </a:lstStyle>
          <a:p>
            <a:r>
              <a:rPr lang="en-GB"/>
              <a:t>Edit multiline description</a:t>
            </a:r>
            <a:endParaRPr lang="en-PT"/>
          </a:p>
        </p:txBody>
      </p:sp>
    </p:spTree>
    <p:extLst>
      <p:ext uri="{BB962C8B-B14F-4D97-AF65-F5344CB8AC3E}">
        <p14:creationId xmlns:p14="http://schemas.microsoft.com/office/powerpoint/2010/main" val="42564229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2_Thank You Blue">
    <p:bg>
      <p:bgPr>
        <a:solidFill>
          <a:schemeClr val="tx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rmAutofit/>
          </a:bodyPr>
          <a:lstStyle>
            <a:lvl1pPr marL="0" indent="0">
              <a:buNone/>
              <a:defRPr sz="1000" b="0" i="0">
                <a:solidFill>
                  <a:schemeClr val="accent3"/>
                </a:solidFill>
                <a:latin typeface="Equip Extended Light" panose="02000503000000020004" pitchFamily="2" charset="77"/>
              </a:defRPr>
            </a:lvl1pPr>
          </a:lstStyle>
          <a:p>
            <a:pPr lvl="0"/>
            <a:r>
              <a:rPr lang="en-GB"/>
              <a:t>Edit Footnote</a:t>
            </a:r>
          </a:p>
        </p:txBody>
      </p:sp>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1" y="3173400"/>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5379197"/>
            <a:ext cx="9767782" cy="370665"/>
          </a:xfrm>
        </p:spPr>
        <p:txBody>
          <a:bodyPr tIns="108000" anchor="ctr">
            <a:spAutoFit/>
          </a:bodyPr>
          <a:lstStyle>
            <a:lvl1pPr marL="0" indent="0">
              <a:lnSpc>
                <a:spcPct val="100000"/>
              </a:lnSpc>
              <a:buNone/>
              <a:defRPr sz="1400" b="0" i="0">
                <a:solidFill>
                  <a:schemeClr val="bg1"/>
                </a:solidFill>
                <a:latin typeface="Equip Extended Light" panose="02000503000000020004" pitchFamily="2" charset="77"/>
              </a:defRPr>
            </a:lvl1pPr>
          </a:lstStyle>
          <a:p>
            <a:pPr lvl="0"/>
            <a:r>
              <a:rPr lang="en-GB"/>
              <a:t>Edit description</a:t>
            </a:r>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2483677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2_Section Small Title Blue">
    <p:bg>
      <p:bgPr>
        <a:solidFill>
          <a:srgbClr val="09294D"/>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11120" y="2907905"/>
            <a:ext cx="9767782" cy="797078"/>
          </a:xfrm>
          <a:prstGeom prst="rect">
            <a:avLst/>
          </a:prstGeom>
        </p:spPr>
        <p:txBody>
          <a:bodyPr anchor="b">
            <a:spAutoFit/>
          </a:bodyPr>
          <a:lstStyle>
            <a:lvl1pPr>
              <a:lnSpc>
                <a:spcPct val="80000"/>
              </a:lnSpc>
              <a:defRPr sz="5400" b="1" i="0">
                <a:solidFill>
                  <a:schemeClr val="bg1"/>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pic>
        <p:nvPicPr>
          <p:cNvPr id="2" name="Graphic 1">
            <a:extLst>
              <a:ext uri="{FF2B5EF4-FFF2-40B4-BE49-F238E27FC236}">
                <a16:creationId xmlns:a16="http://schemas.microsoft.com/office/drawing/2014/main" id="{C4B4A16B-032C-0A67-81A8-C629EADD38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1" y="379903"/>
            <a:ext cx="813599" cy="715078"/>
          </a:xfrm>
          <a:prstGeom prst="rect">
            <a:avLst/>
          </a:prstGeom>
        </p:spPr>
      </p:pic>
    </p:spTree>
    <p:extLst>
      <p:ext uri="{BB962C8B-B14F-4D97-AF65-F5344CB8AC3E}">
        <p14:creationId xmlns:p14="http://schemas.microsoft.com/office/powerpoint/2010/main" val="1228179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ain Title">
    <p:bg>
      <p:bgPr>
        <a:solidFill>
          <a:schemeClr val="tx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p:nvPicPr>
        <p:blipFill rotWithShape="1">
          <a:blip r:embed="rId2">
            <a:alphaModFix amt="8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18834" y="2302929"/>
            <a:ext cx="11364134" cy="3090332"/>
          </a:xfrm>
          <a:prstGeom prst="rect">
            <a:avLst/>
          </a:prstGeom>
        </p:spPr>
        <p:txBody>
          <a:bodyPr wrap="square" lIns="91440" anchor="t">
            <a:noAutofit/>
          </a:bodyPr>
          <a:lstStyle>
            <a:lvl1pPr>
              <a:lnSpc>
                <a:spcPct val="80000"/>
              </a:lnSpc>
              <a:defRPr sz="106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380" y="1"/>
            <a:ext cx="1980000" cy="1485001"/>
          </a:xfrm>
          <a:prstGeom prst="rect">
            <a:avLst/>
          </a:prstGeom>
        </p:spPr>
      </p:pic>
    </p:spTree>
    <p:extLst>
      <p:ext uri="{BB962C8B-B14F-4D97-AF65-F5344CB8AC3E}">
        <p14:creationId xmlns:p14="http://schemas.microsoft.com/office/powerpoint/2010/main" val="348967706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tx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540479" y="2760916"/>
            <a:ext cx="10515600" cy="2743200"/>
          </a:xfrm>
          <a:prstGeom prst="rect">
            <a:avLst/>
          </a:prstGeom>
        </p:spPr>
        <p:txBody>
          <a:bodyPr anchor="t">
            <a:noAutofit/>
          </a:bodyPr>
          <a:lstStyle>
            <a:lvl1pPr>
              <a:lnSpc>
                <a:spcPct val="90000"/>
              </a:lnSpc>
              <a:defRPr sz="7200" b="1" i="0">
                <a:solidFill>
                  <a:schemeClr val="bg1"/>
                </a:solidFill>
                <a:latin typeface="Equip Extended" panose="02000503030000020004" pitchFamily="2" charset="77"/>
              </a:defRPr>
            </a:lvl1pPr>
          </a:lstStyle>
          <a:p>
            <a:r>
              <a:rPr lang="en-GB"/>
              <a:t>Edit title</a:t>
            </a:r>
            <a:endParaRPr lang="en-PT"/>
          </a:p>
        </p:txBody>
      </p:sp>
      <p:sp>
        <p:nvSpPr>
          <p:cNvPr id="6" name="Text Placeholder 7">
            <a:extLst>
              <a:ext uri="{FF2B5EF4-FFF2-40B4-BE49-F238E27FC236}">
                <a16:creationId xmlns:a16="http://schemas.microsoft.com/office/drawing/2014/main" id="{FDA0A04C-0A8D-694A-A046-F42D93DB8DDD}"/>
              </a:ext>
            </a:extLst>
          </p:cNvPr>
          <p:cNvSpPr>
            <a:spLocks noGrp="1"/>
          </p:cNvSpPr>
          <p:nvPr>
            <p:ph type="body" sz="quarter" idx="12" hasCustomPrompt="1"/>
          </p:nvPr>
        </p:nvSpPr>
        <p:spPr>
          <a:xfrm>
            <a:off x="577041" y="2242273"/>
            <a:ext cx="9767782" cy="393171"/>
          </a:xfrm>
          <a:prstGeom prst="rect">
            <a:avLst/>
          </a:prstGeom>
        </p:spPr>
        <p:txBody>
          <a:bodyPr tIns="108000" anchor="t">
            <a:spAutoFit/>
          </a:bodyPr>
          <a:lstStyle>
            <a:lvl1pPr marL="0" indent="0">
              <a:lnSpc>
                <a:spcPct val="70000"/>
              </a:lnSpc>
              <a:spcBef>
                <a:spcPts val="600"/>
              </a:spcBef>
              <a:buNone/>
              <a:defRPr sz="2000" b="0" i="0">
                <a:solidFill>
                  <a:schemeClr val="bg1"/>
                </a:solidFill>
                <a:latin typeface="Equip Extended Thin" panose="02000503030000020004" pitchFamily="2" charset="77"/>
              </a:defRPr>
            </a:lvl1pPr>
          </a:lstStyle>
          <a:p>
            <a:pPr lvl="0"/>
            <a:r>
              <a:rPr lang="en-GB"/>
              <a:t>Edit description</a:t>
            </a:r>
          </a:p>
        </p:txBody>
      </p:sp>
      <p:pic>
        <p:nvPicPr>
          <p:cNvPr id="13" name="Graphic 12">
            <a:extLst>
              <a:ext uri="{FF2B5EF4-FFF2-40B4-BE49-F238E27FC236}">
                <a16:creationId xmlns:a16="http://schemas.microsoft.com/office/drawing/2014/main" id="{BC63AE35-FEEF-4AF6-A4E4-5D1C529B6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380" y="1"/>
            <a:ext cx="1980000" cy="1485001"/>
          </a:xfrm>
          <a:prstGeom prst="rect">
            <a:avLst/>
          </a:prstGeom>
        </p:spPr>
      </p:pic>
    </p:spTree>
    <p:extLst>
      <p:ext uri="{BB962C8B-B14F-4D97-AF65-F5344CB8AC3E}">
        <p14:creationId xmlns:p14="http://schemas.microsoft.com/office/powerpoint/2010/main" val="27621016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3480432-8435-3940-B3D9-32E614AB90E2}"/>
              </a:ext>
            </a:extLst>
          </p:cNvPr>
          <p:cNvPicPr>
            <a:picLocks noChangeAspect="1"/>
          </p:cNvPicPr>
          <p:nvPr/>
        </p:nvPicPr>
        <p:blipFill rotWithShape="1">
          <a:blip r:embed="rId2">
            <a:alphaModFix amt="8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380" y="1"/>
            <a:ext cx="1980000" cy="1485001"/>
          </a:xfrm>
          <a:prstGeom prst="rect">
            <a:avLst/>
          </a:prstGeom>
        </p:spPr>
      </p:pic>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540000" y="2765515"/>
            <a:ext cx="10515600" cy="2743200"/>
          </a:xfrm>
          <a:prstGeom prst="rect">
            <a:avLst/>
          </a:prstGeom>
        </p:spPr>
        <p:txBody>
          <a:bodyPr wrap="square" anchor="t">
            <a:noAutofit/>
          </a:bodyPr>
          <a:lstStyle>
            <a:lvl1pPr>
              <a:lnSpc>
                <a:spcPct val="90000"/>
              </a:lnSpc>
              <a:defRPr sz="7200" b="1" i="0">
                <a:solidFill>
                  <a:schemeClr val="bg1"/>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2890665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575801" y="2820199"/>
            <a:ext cx="2894399" cy="511200"/>
          </a:xfrm>
          <a:prstGeom prst="rect">
            <a:avLst/>
          </a:prstGeom>
        </p:spPr>
        <p:txBody>
          <a:bodyPr wrap="square" anchor="ctr">
            <a:spAutoFit/>
          </a:bodyPr>
          <a:lstStyle>
            <a:lvl1pPr>
              <a:lnSpc>
                <a:spcPct val="80000"/>
              </a:lnSpc>
              <a:defRPr sz="32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Tree>
    <p:extLst>
      <p:ext uri="{BB962C8B-B14F-4D97-AF65-F5344CB8AC3E}">
        <p14:creationId xmlns:p14="http://schemas.microsoft.com/office/powerpoint/2010/main" val="1129803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4_Section Big Title Midnight Green">
    <p:bg>
      <p:bgPr>
        <a:solidFill>
          <a:srgbClr val="47D7AC"/>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4AB664-E367-4342-A14C-7CC3ECBEA722}"/>
              </a:ext>
            </a:extLst>
          </p:cNvPr>
          <p:cNvSpPr>
            <a:spLocks noGrp="1"/>
          </p:cNvSpPr>
          <p:nvPr>
            <p:ph type="title" hasCustomPrompt="1"/>
          </p:nvPr>
        </p:nvSpPr>
        <p:spPr>
          <a:xfrm>
            <a:off x="587157" y="488973"/>
            <a:ext cx="10263405"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Tree>
    <p:extLst>
      <p:ext uri="{BB962C8B-B14F-4D97-AF65-F5344CB8AC3E}">
        <p14:creationId xmlns:p14="http://schemas.microsoft.com/office/powerpoint/2010/main" val="3663620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5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153050"/>
            <a:ext cx="10181386" cy="2150195"/>
          </a:xfrm>
          <a:prstGeom prst="rect">
            <a:avLst/>
          </a:prstGeom>
        </p:spPr>
        <p:txBody>
          <a:bodyPr wrap="square" tIns="72000" numCol="3" spcCol="720000" anchor="t">
            <a:spAutoFit/>
          </a:bodyPr>
          <a:lstStyle>
            <a:lvl1pPr marL="0" indent="0">
              <a:lnSpc>
                <a:spcPct val="100000"/>
              </a:lnSpc>
              <a:buFont typeface="+mj-lt"/>
              <a:buNone/>
              <a:defRPr sz="1200" b="0" i="0">
                <a:solidFill>
                  <a:schemeClr val="tx1"/>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752059"/>
            <a:ext cx="7200000" cy="323165"/>
          </a:xfrm>
          <a:prstGeom prst="rect">
            <a:avLst/>
          </a:prstGeom>
        </p:spPr>
        <p:txBody>
          <a:bodyPr wrap="square" anchor="b">
            <a:spAutoFit/>
          </a:bodyPr>
          <a:lstStyle>
            <a:lvl1pPr marL="0" indent="0">
              <a:lnSpc>
                <a:spcPct val="100000"/>
              </a:lnSpc>
              <a:buNone/>
              <a:defRPr sz="1500" b="1" i="0">
                <a:solidFill>
                  <a:schemeClr val="accent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rgbClr val="060320"/>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buNone/>
              <a:defRPr sz="1600" b="0" i="0">
                <a:solidFill>
                  <a:srgbClr val="060320"/>
                </a:solidFill>
                <a:latin typeface="Equip Extended Light" panose="02000503000000020004" pitchFamily="2" charset="77"/>
              </a:defRPr>
            </a:lvl1pPr>
          </a:lstStyle>
          <a:p>
            <a:pPr lvl="0"/>
            <a:r>
              <a:rPr lang="en-GB"/>
              <a:t>Edit subtitle</a:t>
            </a:r>
          </a:p>
        </p:txBody>
      </p:sp>
      <p:sp>
        <p:nvSpPr>
          <p:cNvPr id="2" name="Date Placeholder 1">
            <a:extLst>
              <a:ext uri="{FF2B5EF4-FFF2-40B4-BE49-F238E27FC236}">
                <a16:creationId xmlns:a16="http://schemas.microsoft.com/office/drawing/2014/main" id="{2157D0AE-5B24-484A-933E-77768A624CB5}"/>
              </a:ext>
            </a:extLst>
          </p:cNvPr>
          <p:cNvSpPr>
            <a:spLocks noGrp="1"/>
          </p:cNvSpPr>
          <p:nvPr>
            <p:ph type="dt" sz="half" idx="33"/>
          </p:nvPr>
        </p:nvSpPr>
        <p:spPr/>
        <p:txBody>
          <a:bodyPr/>
          <a:lstStyle/>
          <a:p>
            <a:endParaRPr lang="en-PT"/>
          </a:p>
        </p:txBody>
      </p:sp>
      <p:sp>
        <p:nvSpPr>
          <p:cNvPr id="3" name="Footer Placeholder 2">
            <a:extLst>
              <a:ext uri="{FF2B5EF4-FFF2-40B4-BE49-F238E27FC236}">
                <a16:creationId xmlns:a16="http://schemas.microsoft.com/office/drawing/2014/main" id="{A9F9FAD7-F8F8-8B4F-9610-CFBA9E4AB0E6}"/>
              </a:ext>
            </a:extLst>
          </p:cNvPr>
          <p:cNvSpPr>
            <a:spLocks noGrp="1"/>
          </p:cNvSpPr>
          <p:nvPr>
            <p:ph type="ftr" sz="quarter" idx="34"/>
          </p:nvPr>
        </p:nvSpPr>
        <p:spPr/>
        <p:txBody>
          <a:bodyPr/>
          <a:lstStyle/>
          <a:p>
            <a:endParaRPr lang="en-PT"/>
          </a:p>
        </p:txBody>
      </p:sp>
      <p:sp>
        <p:nvSpPr>
          <p:cNvPr id="4" name="Slide Number Placeholder 3">
            <a:extLst>
              <a:ext uri="{FF2B5EF4-FFF2-40B4-BE49-F238E27FC236}">
                <a16:creationId xmlns:a16="http://schemas.microsoft.com/office/drawing/2014/main" id="{646D7765-2A5A-3B4C-A225-A4D404B229A4}"/>
              </a:ext>
            </a:extLst>
          </p:cNvPr>
          <p:cNvSpPr>
            <a:spLocks noGrp="1"/>
          </p:cNvSpPr>
          <p:nvPr>
            <p:ph type="sldNum" sz="quarter" idx="35"/>
          </p:nvPr>
        </p:nvSpPr>
        <p:spPr/>
        <p:txBody>
          <a:bodyPr/>
          <a:lstStyle/>
          <a:p>
            <a:fld id="{94EE45FB-11CC-594D-B3F6-AACB8EE154A1}" type="slidenum">
              <a:rPr lang="en-PT" smtClean="0"/>
              <a:pPr/>
              <a:t>‹#›</a:t>
            </a:fld>
            <a:endParaRPr lang="en-PT"/>
          </a:p>
        </p:txBody>
      </p:sp>
      <p:sp>
        <p:nvSpPr>
          <p:cNvPr id="6" name="Text Placeholder 24">
            <a:extLst>
              <a:ext uri="{FF2B5EF4-FFF2-40B4-BE49-F238E27FC236}">
                <a16:creationId xmlns:a16="http://schemas.microsoft.com/office/drawing/2014/main" id="{E1BF7A04-18C1-2EA0-7420-1FBA39DD9490}"/>
              </a:ext>
            </a:extLst>
          </p:cNvPr>
          <p:cNvSpPr txBox="1">
            <a:spLocks/>
          </p:cNvSpPr>
          <p:nvPr userDrawn="1"/>
        </p:nvSpPr>
        <p:spPr>
          <a:xfrm>
            <a:off x="-14105" y="6526448"/>
            <a:ext cx="2773570" cy="3928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1000" b="0" i="0" u="none" strike="noStrike" kern="1200" cap="none" spc="0" normalizeH="0" baseline="0" noProof="0">
                <a:ln>
                  <a:noFill/>
                </a:ln>
                <a:solidFill>
                  <a:srgbClr val="8594A7"/>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883913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8" y="2830805"/>
            <a:ext cx="9671983"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945590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46849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93809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a:prstGeom prst="rect">
            <a:avLst/>
          </a:prstGeo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933029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7" y="2830805"/>
            <a:ext cx="97677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a:prstGeom prst="rect">
            <a:avLst/>
          </a:prstGeom>
        </p:spPr>
        <p:txBody>
          <a:bodyPr anchor="ctr">
            <a:noAutofit/>
          </a:bodyPr>
          <a:lstStyle>
            <a:lvl1pPr marL="0" indent="0">
              <a:buNone/>
              <a:defRPr sz="13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3466598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a:prstGeom prst="rect">
            <a:avLst/>
          </a:prstGeo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a:prstGeom prst="rect">
            <a:avLst/>
          </a:prstGeo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89825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a:prstGeom prst="rect">
            <a:avLst/>
          </a:prstGeo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a:prstGeom prst="rect">
            <a:avLst/>
          </a:prstGeo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624671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a:prstGeom prst="rect">
            <a:avLst/>
          </a:prstGeo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a:prstGeom prst="rect">
            <a:avLst/>
          </a:prstGeo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43471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a:prstGeom prst="rect">
            <a:avLst/>
          </a:prstGeo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8102632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a:prstGeom prst="rect">
            <a:avLst/>
          </a:prstGeo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59548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1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buFont typeface="Arial" panose="020B0604020202020204" pitchFamily="34" charset="0"/>
              <a:buNone/>
              <a:defRPr sz="1800" b="0" i="0">
                <a:solidFill>
                  <a:schemeClr val="tx1"/>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93386" y="983284"/>
            <a:ext cx="3240000" cy="334313"/>
          </a:xfrm>
          <a:prstGeom prst="rect">
            <a:avLst/>
          </a:prstGeom>
        </p:spPr>
        <p:txBody>
          <a:bodyPr wrap="square" tIns="72000" numCol="1" spcCol="720000" anchor="t">
            <a:spAutoFit/>
          </a:bodyPr>
          <a:lstStyle>
            <a:lvl1pPr marL="0" indent="0" algn="ctr">
              <a:lnSpc>
                <a:spcPct val="100000"/>
              </a:lnSpc>
              <a:buFont typeface="Arial" panose="020B0604020202020204" pitchFamily="34" charset="0"/>
              <a:buNone/>
              <a:defRPr sz="1400" b="0" i="0">
                <a:solidFill>
                  <a:schemeClr val="tx1"/>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rgbClr val="0C294D"/>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005565"/>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00827C"/>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00AE93"/>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6EA"/>
          </a:solidFill>
        </p:spPr>
        <p:txBody>
          <a:bodyPr wrap="square" tIns="72000" numCol="1" spcCol="720000" anchor="ctr">
            <a:noAutofit/>
          </a:bodyPr>
          <a:lstStyle>
            <a:lvl1pPr marL="0" indent="0" algn="ctr">
              <a:lnSpc>
                <a:spcPct val="100000"/>
              </a:lnSpc>
              <a:buFont typeface="Arial" panose="020B0604020202020204" pitchFamily="34" charset="0"/>
              <a:buNone/>
              <a:defRPr sz="1200" b="0" i="0">
                <a:solidFill>
                  <a:schemeClr val="tx1"/>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defRPr sz="2400" b="1" i="0">
                <a:solidFill>
                  <a:schemeClr val="tx1"/>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buNone/>
              <a:defRPr sz="1600" b="0" i="0">
                <a:solidFill>
                  <a:schemeClr val="tx1"/>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tx2"/>
          </a:solidFill>
        </p:spPr>
        <p:txBody>
          <a:bodyPr wrap="none" tIns="72000" numCol="1" spcCol="720000" anchor="ctr" anchorCtr="0">
            <a:noAutofit/>
          </a:bodyPr>
          <a:lstStyle>
            <a:lvl1pPr marL="0" indent="0" algn="ctr">
              <a:lnSpc>
                <a:spcPct val="100000"/>
              </a:lnSpc>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3" name="Text Placeholder 24">
            <a:extLst>
              <a:ext uri="{FF2B5EF4-FFF2-40B4-BE49-F238E27FC236}">
                <a16:creationId xmlns:a16="http://schemas.microsoft.com/office/drawing/2014/main" id="{DB7472C7-77F6-4919-29DF-43F357926F09}"/>
              </a:ext>
            </a:extLst>
          </p:cNvPr>
          <p:cNvSpPr txBox="1">
            <a:spLocks/>
          </p:cNvSpPr>
          <p:nvPr userDrawn="1"/>
        </p:nvSpPr>
        <p:spPr>
          <a:xfrm>
            <a:off x="-14105" y="6526448"/>
            <a:ext cx="2773570" cy="3928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1000" b="0" i="0" u="none" strike="noStrike" kern="1200" cap="none" spc="0" normalizeH="0" baseline="0" noProof="0">
                <a:ln>
                  <a:noFill/>
                </a:ln>
                <a:solidFill>
                  <a:srgbClr val="8594A7"/>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2189439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a:prstGeom prst="rect">
            <a:avLst/>
          </a:prstGeo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97068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a:prstGeom prst="rect">
            <a:avLst/>
          </a:prstGeo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5110978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a:prstGeom prst="rect">
            <a:avLst/>
          </a:prstGeo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127648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a:prstGeom prst="rect">
            <a:avLst/>
          </a:prstGeo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a:prstGeom prst="rect">
            <a:avLst/>
          </a:prstGeo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4796703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466141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a:prstGeom prst="rect">
            <a:avLst/>
          </a:prstGeo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781065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a:prstGeom prst="rect">
            <a:avLst/>
          </a:prstGeo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01645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3536620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a:prstGeom prst="rect">
            <a:avLst/>
          </a:prstGeo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25134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a:prstGeom prst="rect">
            <a:avLst/>
          </a:prstGeo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a:prstGeom prst="rect">
            <a:avLst/>
          </a:prstGeo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60754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2_Section Big Title Blue">
    <p:bg>
      <p:bgPr>
        <a:solidFill>
          <a:srgbClr val="09294D"/>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rm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11120" y="3068554"/>
            <a:ext cx="9767782" cy="1032014"/>
          </a:xfrm>
          <a:prstGeom prst="rect">
            <a:avLst/>
          </a:prstGeom>
        </p:spPr>
        <p:txBody>
          <a:bodyPr anchor="b">
            <a:spAutoFit/>
          </a:bodyPr>
          <a:lstStyle>
            <a:lvl1pPr>
              <a:lnSpc>
                <a:spcPct val="80000"/>
              </a:lnSpc>
              <a:defRPr sz="7200" b="1" i="0">
                <a:solidFill>
                  <a:schemeClr val="bg1"/>
                </a:solidFill>
                <a:latin typeface="Equip Extended" panose="02000503030000020004" pitchFamily="2" charset="77"/>
              </a:defRPr>
            </a:lvl1pPr>
          </a:lstStyle>
          <a:p>
            <a:r>
              <a:rPr lang="en-GB"/>
              <a:t>Edit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pic>
        <p:nvPicPr>
          <p:cNvPr id="2" name="Nagarro Horizontal Dark-01.png">
            <a:extLst>
              <a:ext uri="{FF2B5EF4-FFF2-40B4-BE49-F238E27FC236}">
                <a16:creationId xmlns:a16="http://schemas.microsoft.com/office/drawing/2014/main" id="{7612EF5D-B8D6-2434-23E4-ADF42759C1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347" r="61055" b="36748"/>
          <a:stretch/>
        </p:blipFill>
        <p:spPr>
          <a:xfrm>
            <a:off x="481259" y="547621"/>
            <a:ext cx="676611" cy="480891"/>
          </a:xfrm>
          <a:prstGeom prst="rect">
            <a:avLst/>
          </a:prstGeom>
          <a:ln w="12700">
            <a:miter lim="400000"/>
          </a:ln>
        </p:spPr>
      </p:pic>
    </p:spTree>
    <p:extLst>
      <p:ext uri="{BB962C8B-B14F-4D97-AF65-F5344CB8AC3E}">
        <p14:creationId xmlns:p14="http://schemas.microsoft.com/office/powerpoint/2010/main" val="3441935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256357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926246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a:prstGeom prst="rect">
            <a:avLst/>
          </a:prstGeo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7158411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prstGeom prst="rect">
            <a:avLst/>
          </a:prstGeo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6906785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68221011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16753717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11558884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prstGeom prst="rect">
            <a:avLst/>
          </a:prstGeom>
          <a:solidFill>
            <a:schemeClr val="bg1"/>
          </a:solidFill>
        </p:spPr>
        <p:txBody>
          <a:bodyPr/>
          <a:lstStyle>
            <a:lvl1pPr marL="0" indent="0">
              <a:spcBef>
                <a:spcPts val="0"/>
              </a:spcBef>
              <a:buNone/>
              <a:defRPr>
                <a:noFill/>
              </a:defRPr>
            </a:lvl1pPr>
          </a:lstStyle>
          <a:p>
            <a:r>
              <a:rPr lang="en-GB"/>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3252592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34956061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344977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WOT 04">
    <p:spTree>
      <p:nvGrpSpPr>
        <p:cNvPr id="1" name=""/>
        <p:cNvGrpSpPr/>
        <p:nvPr/>
      </p:nvGrpSpPr>
      <p:grpSpPr>
        <a:xfrm>
          <a:off x="0" y="0"/>
          <a:ext cx="0" cy="0"/>
          <a:chOff x="0" y="0"/>
          <a:chExt cx="0" cy="0"/>
        </a:xfrm>
      </p:grpSpPr>
      <p:sp>
        <p:nvSpPr>
          <p:cNvPr id="4" name="Shape 2"/>
          <p:cNvSpPr/>
          <p:nvPr userDrawn="1"/>
        </p:nvSpPr>
        <p:spPr>
          <a:xfrm>
            <a:off x="9427" y="1"/>
            <a:ext cx="12192000" cy="6868347"/>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88">
              <a:defRPr sz="4000">
                <a:solidFill>
                  <a:srgbClr val="FFFFFF"/>
                </a:solidFill>
                <a:effectLst>
                  <a:outerShdw blurRad="38100" dist="12700" dir="5400000" rotWithShape="0">
                    <a:srgbClr val="000000">
                      <a:alpha val="50000"/>
                    </a:srgbClr>
                  </a:outerShdw>
                </a:effectLst>
              </a:defRPr>
            </a:pPr>
            <a:endParaRPr sz="2000"/>
          </a:p>
        </p:txBody>
      </p:sp>
      <p:sp>
        <p:nvSpPr>
          <p:cNvPr id="9" name="Picture Placeholder 8"/>
          <p:cNvSpPr>
            <a:spLocks noGrp="1"/>
          </p:cNvSpPr>
          <p:nvPr>
            <p:ph type="pic" sz="quarter" idx="11" hasCustomPrompt="1"/>
          </p:nvPr>
        </p:nvSpPr>
        <p:spPr>
          <a:xfrm>
            <a:off x="5577843" y="2"/>
            <a:ext cx="6614159" cy="6614159"/>
          </a:xfrm>
          <a:custGeom>
            <a:avLst/>
            <a:gdLst>
              <a:gd name="connsiteX0" fmla="*/ 0 w 6614159"/>
              <a:gd name="connsiteY0" fmla="*/ 0 h 6614159"/>
              <a:gd name="connsiteX1" fmla="*/ 3418064 w 6614159"/>
              <a:gd name="connsiteY1" fmla="*/ 0 h 6614159"/>
              <a:gd name="connsiteX2" fmla="*/ 6614159 w 6614159"/>
              <a:gd name="connsiteY2" fmla="*/ 3196094 h 6614159"/>
              <a:gd name="connsiteX3" fmla="*/ 6614159 w 6614159"/>
              <a:gd name="connsiteY3" fmla="*/ 6614159 h 6614159"/>
              <a:gd name="connsiteX4" fmla="*/ 0 w 6614159"/>
              <a:gd name="connsiteY4" fmla="*/ 0 h 6614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4159" h="6614159">
                <a:moveTo>
                  <a:pt x="0" y="0"/>
                </a:moveTo>
                <a:lnTo>
                  <a:pt x="3418064" y="0"/>
                </a:lnTo>
                <a:cubicBezTo>
                  <a:pt x="3418064" y="1765154"/>
                  <a:pt x="4849004" y="3196094"/>
                  <a:pt x="6614159" y="3196094"/>
                </a:cubicBezTo>
                <a:lnTo>
                  <a:pt x="6614159" y="6614159"/>
                </a:lnTo>
                <a:cubicBezTo>
                  <a:pt x="2961259" y="6614159"/>
                  <a:pt x="0" y="3652899"/>
                  <a:pt x="0" y="0"/>
                </a:cubicBezTo>
                <a:close/>
              </a:path>
            </a:pathLst>
          </a:custGeom>
          <a:pattFill prst="pct5">
            <a:fgClr>
              <a:schemeClr val="bg1"/>
            </a:fgClr>
            <a:bgClr>
              <a:schemeClr val="tx2">
                <a:lumMod val="20000"/>
                <a:lumOff val="80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2" name="Date Placeholder 1">
            <a:extLst>
              <a:ext uri="{FF2B5EF4-FFF2-40B4-BE49-F238E27FC236}">
                <a16:creationId xmlns:a16="http://schemas.microsoft.com/office/drawing/2014/main" id="{14491BE6-9717-4299-B579-F72FB52BCDBA}"/>
              </a:ext>
            </a:extLst>
          </p:cNvPr>
          <p:cNvSpPr>
            <a:spLocks noGrp="1"/>
          </p:cNvSpPr>
          <p:nvPr>
            <p:ph type="dt" sz="half" idx="12"/>
          </p:nvPr>
        </p:nvSpPr>
        <p:spPr/>
        <p:txBody>
          <a:bodyPr/>
          <a:lstStyle/>
          <a:p>
            <a:endParaRPr lang="en-PT"/>
          </a:p>
        </p:txBody>
      </p:sp>
      <p:sp>
        <p:nvSpPr>
          <p:cNvPr id="3" name="Footer Placeholder 2">
            <a:extLst>
              <a:ext uri="{FF2B5EF4-FFF2-40B4-BE49-F238E27FC236}">
                <a16:creationId xmlns:a16="http://schemas.microsoft.com/office/drawing/2014/main" id="{5080F631-2BB1-4C4A-9402-4433611ED150}"/>
              </a:ext>
            </a:extLst>
          </p:cNvPr>
          <p:cNvSpPr>
            <a:spLocks noGrp="1"/>
          </p:cNvSpPr>
          <p:nvPr>
            <p:ph type="ftr" sz="quarter" idx="13"/>
          </p:nvPr>
        </p:nvSpPr>
        <p:spPr/>
        <p:txBody>
          <a:bodyPr/>
          <a:lstStyle/>
          <a:p>
            <a:endParaRPr lang="en-PT"/>
          </a:p>
        </p:txBody>
      </p:sp>
      <p:sp>
        <p:nvSpPr>
          <p:cNvPr id="5" name="Slide Number Placeholder 4">
            <a:extLst>
              <a:ext uri="{FF2B5EF4-FFF2-40B4-BE49-F238E27FC236}">
                <a16:creationId xmlns:a16="http://schemas.microsoft.com/office/drawing/2014/main" id="{393A1973-915C-4FDD-A256-D96870F27465}"/>
              </a:ext>
            </a:extLst>
          </p:cNvPr>
          <p:cNvSpPr>
            <a:spLocks noGrp="1"/>
          </p:cNvSpPr>
          <p:nvPr>
            <p:ph type="sldNum" sz="quarter" idx="14"/>
          </p:nvPr>
        </p:nvSpPr>
        <p:spPr/>
        <p:txBody>
          <a:bodyPr/>
          <a:lstStyle/>
          <a:p>
            <a:fld id="{94EE45FB-11CC-594D-B3F6-AACB8EE154A1}" type="slidenum">
              <a:rPr lang="en-PT" smtClean="0"/>
              <a:pPr/>
              <a:t>‹#›</a:t>
            </a:fld>
            <a:endParaRPr lang="en-PT"/>
          </a:p>
        </p:txBody>
      </p:sp>
    </p:spTree>
    <p:extLst>
      <p:ext uri="{BB962C8B-B14F-4D97-AF65-F5344CB8AC3E}">
        <p14:creationId xmlns:p14="http://schemas.microsoft.com/office/powerpoint/2010/main" val="39020872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prstGeom prst="rect">
            <a:avLst/>
          </a:prstGeom>
          <a:solidFill>
            <a:schemeClr val="tx1"/>
          </a:solidFill>
        </p:spPr>
        <p:txBody>
          <a:bodyPr/>
          <a:lstStyle>
            <a:lvl1pPr marL="0" indent="0">
              <a:buNone/>
              <a:defRPr>
                <a:noFill/>
              </a:defRPr>
            </a:lvl1pPr>
          </a:lstStyle>
          <a:p>
            <a:r>
              <a:rPr lang="en-GB"/>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prstGeom prst="rect">
            <a:avLst/>
          </a:prstGeom>
          <a:solidFill>
            <a:schemeClr val="bg1"/>
          </a:solidFill>
        </p:spPr>
        <p:txBody>
          <a:bodyPr/>
          <a:lstStyle>
            <a:lvl1pPr marL="0" indent="0">
              <a:buNone/>
              <a:defRPr>
                <a:noFill/>
              </a:defRPr>
            </a:lvl1pPr>
          </a:lstStyle>
          <a:p>
            <a:r>
              <a:rPr lang="en-GB"/>
              <a:t>Click icon to add picture</a:t>
            </a:r>
            <a:endParaRPr lang="en-PT"/>
          </a:p>
        </p:txBody>
      </p:sp>
    </p:spTree>
    <p:extLst>
      <p:ext uri="{BB962C8B-B14F-4D97-AF65-F5344CB8AC3E}">
        <p14:creationId xmlns:p14="http://schemas.microsoft.com/office/powerpoint/2010/main" val="31524259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882549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564863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252351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045129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64805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prstGeom prst="rect">
            <a:avLst/>
          </a:prstGeom>
          <a:solidFill>
            <a:srgbClr val="EFF1F5"/>
          </a:solidFill>
        </p:spPr>
        <p:txBody>
          <a:bodyPr/>
          <a:lstStyle>
            <a:lvl1pPr marL="0" indent="0">
              <a:buNone/>
              <a:defRPr>
                <a:noFill/>
              </a:defRPr>
            </a:lvl1pPr>
          </a:lstStyle>
          <a:p>
            <a:r>
              <a:rPr lang="en-GB"/>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prstGeom prst="rect">
            <a:avLst/>
          </a:prstGeom>
          <a:solidFill>
            <a:srgbClr val="EFF1F5"/>
          </a:solidFill>
        </p:spPr>
        <p:txBody>
          <a:bodyPr/>
          <a:lstStyle>
            <a:lvl1pPr marL="0" indent="0">
              <a:buNone/>
              <a:defRPr>
                <a:noFill/>
              </a:defRPr>
            </a:lvl1pPr>
          </a:lstStyle>
          <a:p>
            <a:r>
              <a:rPr lang="en-GB"/>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prstGeom prst="rect">
            <a:avLst/>
          </a:prstGeom>
          <a:solidFill>
            <a:srgbClr val="EFF1F5"/>
          </a:solidFill>
        </p:spPr>
        <p:txBody>
          <a:bodyPr/>
          <a:lstStyle>
            <a:lvl1pPr marL="0" indent="0">
              <a:buNone/>
              <a:defRPr>
                <a:noFill/>
              </a:defRPr>
            </a:lvl1pPr>
          </a:lstStyle>
          <a:p>
            <a:r>
              <a:rPr lang="en-GB"/>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706929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47704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prstGeom prst="rect">
            <a:avLst/>
          </a:prstGeom>
          <a:solidFill>
            <a:srgbClr val="EFF1F5"/>
          </a:solidFill>
        </p:spPr>
        <p:txBody>
          <a:bodyPr/>
          <a:lstStyle>
            <a:lvl1pPr marL="0" indent="0">
              <a:spcBef>
                <a:spcPts val="0"/>
              </a:spcBef>
              <a:buNone/>
              <a:defRPr>
                <a:noFill/>
              </a:defRPr>
            </a:lvl1pPr>
          </a:lstStyle>
          <a:p>
            <a:r>
              <a:rPr lang="en-GB"/>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564055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79985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4_Section Big Title Imag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40314940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80257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prstGeom prst="rect">
            <a:avLst/>
          </a:prstGeom>
          <a:noFill/>
        </p:spPr>
        <p:txBody>
          <a:bodyPr/>
          <a:lstStyle>
            <a:lvl1pPr marL="0" indent="0">
              <a:spcBef>
                <a:spcPts val="0"/>
              </a:spcBef>
              <a:buNone/>
              <a:defRPr>
                <a:noFill/>
              </a:defRPr>
            </a:lvl1pPr>
          </a:lstStyle>
          <a:p>
            <a:r>
              <a:rPr lang="en-GB"/>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6127580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9432610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5541656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a:prstGeom prst="rect">
            <a:avLst/>
          </a:prstGeo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prstGeom prst="rect">
            <a:avLst/>
          </a:prstGeom>
          <a:solidFill>
            <a:schemeClr val="tx1"/>
          </a:solidFill>
        </p:spPr>
        <p:txBody>
          <a:bodyPr/>
          <a:lstStyle>
            <a:lvl1pPr marL="0" indent="0">
              <a:spcBef>
                <a:spcPts val="0"/>
              </a:spcBef>
              <a:buNone/>
              <a:defRPr>
                <a:noFill/>
              </a:defRPr>
            </a:lvl1pPr>
          </a:lstStyle>
          <a:p>
            <a:r>
              <a:rPr lang="en-GB"/>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prstGeom prst="rect">
            <a:avLst/>
          </a:prstGeom>
          <a:solidFill>
            <a:schemeClr val="bg2"/>
          </a:solidFill>
        </p:spPr>
        <p:txBody>
          <a:bodyPr/>
          <a:lstStyle>
            <a:lvl1pPr marL="0" indent="0">
              <a:spcBef>
                <a:spcPts val="0"/>
              </a:spcBef>
              <a:buNone/>
              <a:defRPr>
                <a:noFill/>
              </a:defRPr>
            </a:lvl1pPr>
          </a:lstStyle>
          <a:p>
            <a:r>
              <a:rPr lang="en-GB"/>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prstGeom prst="rect">
            <a:avLst/>
          </a:prstGeom>
          <a:solidFill>
            <a:schemeClr val="bg2"/>
          </a:solidFill>
        </p:spPr>
        <p:txBody>
          <a:bodyPr/>
          <a:lstStyle>
            <a:lvl1pPr marL="0" indent="0">
              <a:spcBef>
                <a:spcPts val="0"/>
              </a:spcBef>
              <a:buNone/>
              <a:defRPr>
                <a:noFill/>
              </a:defRPr>
            </a:lvl1pPr>
          </a:lstStyle>
          <a:p>
            <a:r>
              <a:rPr lang="en-GB"/>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792907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Italic"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Italic"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Italic"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Italic"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887281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266204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388512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a:prstGeom prst="rect">
            <a:avLst/>
          </a:prstGeo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6938348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a:prstGeom prst="rect">
            <a:avLst/>
          </a:prstGeo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412285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41389414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6159988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GB"/>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4546855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a:prstGeom prst="rect">
            <a:avLst/>
          </a:prstGeo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 name="Text Placeholder 24">
            <a:extLst>
              <a:ext uri="{FF2B5EF4-FFF2-40B4-BE49-F238E27FC236}">
                <a16:creationId xmlns:a16="http://schemas.microsoft.com/office/drawing/2014/main" id="{EF6347E2-3ADB-4AAF-1E81-922DB3DB1EB2}"/>
              </a:ext>
            </a:extLst>
          </p:cNvPr>
          <p:cNvSpPr txBox="1">
            <a:spLocks/>
          </p:cNvSpPr>
          <p:nvPr userDrawn="1"/>
        </p:nvSpPr>
        <p:spPr>
          <a:xfrm>
            <a:off x="41002" y="6490963"/>
            <a:ext cx="2773570" cy="30373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900" b="0" i="0" u="none" strike="noStrike" kern="1200" cap="none" spc="0" normalizeH="0" baseline="0" noProof="0">
                <a:ln>
                  <a:noFill/>
                </a:ln>
                <a:solidFill>
                  <a:srgbClr val="FFFFFF">
                    <a:lumMod val="50000"/>
                  </a:srgbClr>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43749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976010485"/>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85869493"/>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theme" Target="../theme/theme3.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0" i="0">
                <a:solidFill>
                  <a:schemeClr val="tx1"/>
                </a:solidFill>
                <a:latin typeface="Equip Light" panose="02000503000000020004" pitchFamily="2" charset="77"/>
              </a:defRPr>
            </a:lvl1pPr>
          </a:lstStyle>
          <a:p>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b="0" i="0">
                <a:solidFill>
                  <a:schemeClr val="tx1"/>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b="0" i="0">
                <a:solidFill>
                  <a:schemeClr val="tx1"/>
                </a:solidFill>
                <a:latin typeface="Equip Light" panose="02000503000000020004" pitchFamily="2" charset="77"/>
              </a:defRPr>
            </a:lvl1pPr>
          </a:lstStyle>
          <a:p>
            <a:fld id="{94EE45FB-11CC-594D-B3F6-AACB8EE154A1}" type="slidenum">
              <a:rPr lang="en-PT" smtClean="0"/>
              <a:pPr/>
              <a:t>‹#›</a:t>
            </a:fld>
            <a:endParaRPr lang="en-PT"/>
          </a:p>
        </p:txBody>
      </p:sp>
      <p:sp>
        <p:nvSpPr>
          <p:cNvPr id="3" name="Text Placeholder 24">
            <a:extLst>
              <a:ext uri="{FF2B5EF4-FFF2-40B4-BE49-F238E27FC236}">
                <a16:creationId xmlns:a16="http://schemas.microsoft.com/office/drawing/2014/main" id="{E8BDE023-8784-57A0-1998-DB713128F410}"/>
              </a:ext>
            </a:extLst>
          </p:cNvPr>
          <p:cNvSpPr txBox="1">
            <a:spLocks/>
          </p:cNvSpPr>
          <p:nvPr userDrawn="1"/>
        </p:nvSpPr>
        <p:spPr>
          <a:xfrm>
            <a:off x="41002" y="6490963"/>
            <a:ext cx="2773570" cy="303737"/>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900" b="0" i="0" u="none" strike="noStrike" kern="1200" cap="none" spc="0" normalizeH="0" baseline="0" noProof="0">
                <a:ln>
                  <a:noFill/>
                </a:ln>
                <a:solidFill>
                  <a:srgbClr val="FFFFFF">
                    <a:lumMod val="50000"/>
                  </a:srgbClr>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92" r:id="rId1"/>
    <p:sldLayoutId id="2147483701" r:id="rId2"/>
    <p:sldLayoutId id="2147483724" r:id="rId3"/>
    <p:sldLayoutId id="2147484254" r:id="rId4"/>
    <p:sldLayoutId id="2147484256" r:id="rId5"/>
    <p:sldLayoutId id="2147484260" r:id="rId6"/>
    <p:sldLayoutId id="2147484261" r:id="rId7"/>
    <p:sldLayoutId id="2147484263" r:id="rId8"/>
    <p:sldLayoutId id="2147484264" r:id="rId9"/>
  </p:sldLayoutIdLst>
  <p:hf sldNum="0" hdr="0" ftr="0"/>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Text Placeholder 24">
            <a:extLst>
              <a:ext uri="{FF2B5EF4-FFF2-40B4-BE49-F238E27FC236}">
                <a16:creationId xmlns:a16="http://schemas.microsoft.com/office/drawing/2014/main" id="{9B086987-808F-5FC2-0AA8-EAFEE4C06C65}"/>
              </a:ext>
            </a:extLst>
          </p:cNvPr>
          <p:cNvSpPr txBox="1">
            <a:spLocks/>
          </p:cNvSpPr>
          <p:nvPr userDrawn="1"/>
        </p:nvSpPr>
        <p:spPr>
          <a:xfrm>
            <a:off x="-14105" y="6526448"/>
            <a:ext cx="2773570" cy="3928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1000" b="0" i="0" u="none" strike="noStrike" kern="1200" cap="none" spc="0" normalizeH="0" baseline="0" noProof="0">
                <a:ln>
                  <a:noFill/>
                </a:ln>
                <a:solidFill>
                  <a:srgbClr val="8594A7"/>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119104328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4258" r:id="rId4"/>
    <p:sldLayoutId id="2147484259" r:id="rId5"/>
  </p:sldLayoutIdLst>
  <p:hf sldNum="0" hdr="0" ftr="0"/>
  <p:txStyles>
    <p:titleStyle>
      <a:lvl1pPr algn="l" defTabSz="914400" rtl="0" eaLnBrk="1" latinLnBrk="0" hangingPunct="1">
        <a:lnSpc>
          <a:spcPct val="90000"/>
        </a:lnSpc>
        <a:spcBef>
          <a:spcPct val="0"/>
        </a:spcBef>
        <a:buNone/>
        <a:defRPr sz="3200" b="1" i="0" kern="1200">
          <a:solidFill>
            <a:srgbClr val="06041F"/>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rgbClr val="06041F"/>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44760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 id="2147484226" r:id="rId38"/>
    <p:sldLayoutId id="2147484227" r:id="rId39"/>
    <p:sldLayoutId id="2147484228" r:id="rId40"/>
    <p:sldLayoutId id="2147484229" r:id="rId41"/>
    <p:sldLayoutId id="2147484230" r:id="rId42"/>
    <p:sldLayoutId id="2147484231" r:id="rId43"/>
    <p:sldLayoutId id="2147484232" r:id="rId44"/>
    <p:sldLayoutId id="2147484233" r:id="rId45"/>
    <p:sldLayoutId id="2147484234" r:id="rId46"/>
    <p:sldLayoutId id="2147484235" r:id="rId47"/>
    <p:sldLayoutId id="2147484236" r:id="rId48"/>
    <p:sldLayoutId id="2147484237" r:id="rId49"/>
    <p:sldLayoutId id="2147484238" r:id="rId50"/>
    <p:sldLayoutId id="2147484239" r:id="rId51"/>
    <p:sldLayoutId id="2147484240" r:id="rId52"/>
    <p:sldLayoutId id="2147484241" r:id="rId53"/>
    <p:sldLayoutId id="2147484242" r:id="rId54"/>
    <p:sldLayoutId id="2147484243" r:id="rId55"/>
    <p:sldLayoutId id="2147484244" r:id="rId56"/>
    <p:sldLayoutId id="2147484245" r:id="rId57"/>
    <p:sldLayoutId id="2147484246" r:id="rId58"/>
  </p:sldLayoutIdLst>
  <p:hf sldNum="0" hdr="0" ftr="0"/>
  <p:txStyles>
    <p:titleStyle>
      <a:lvl1pPr algn="l" defTabSz="914400" rtl="0" eaLnBrk="1" latinLnBrk="0" hangingPunct="1">
        <a:lnSpc>
          <a:spcPct val="90000"/>
        </a:lnSpc>
        <a:spcBef>
          <a:spcPct val="0"/>
        </a:spcBef>
        <a:buNone/>
        <a:defRPr sz="3200" b="1" i="0" kern="1200">
          <a:solidFill>
            <a:schemeClr val="tx1"/>
          </a:solidFill>
          <a:latin typeface="Equip Extended" panose="02000503030000020004"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b="0" i="0" kern="1200">
          <a:solidFill>
            <a:schemeClr val="tx1"/>
          </a:solidFill>
          <a:latin typeface="Equip Medium" panose="02000503030000020004"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chemeClr val="tx1"/>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0">
          <p15:clr>
            <a:srgbClr val="C35EA4"/>
          </p15:clr>
        </p15:guide>
        <p15:guide id="2" orient="horz" pos="3771">
          <p15:clr>
            <a:srgbClr val="C35EA4"/>
          </p15:clr>
        </p15:guide>
        <p15:guide id="3" orient="horz" pos="1469">
          <p15:clr>
            <a:srgbClr val="5ACBF0"/>
          </p15:clr>
        </p15:guide>
        <p15:guide id="4" orient="horz" pos="1813">
          <p15:clr>
            <a:srgbClr val="5ACBF0"/>
          </p15:clr>
        </p15:guide>
        <p15:guide id="5" orient="horz" pos="384">
          <p15:clr>
            <a:srgbClr val="C35EA4"/>
          </p15:clr>
        </p15:guide>
        <p15:guide id="6" pos="7152">
          <p15:clr>
            <a:srgbClr val="C35EA4"/>
          </p15:clr>
        </p15:guide>
        <p15:guide id="7" orient="horz" pos="1003">
          <p15:clr>
            <a:srgbClr val="F26B43"/>
          </p15:clr>
        </p15:guide>
        <p15:guide id="8" pos="39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at Is Digital Transformation? | 2022">
            <a:extLst>
              <a:ext uri="{FF2B5EF4-FFF2-40B4-BE49-F238E27FC236}">
                <a16:creationId xmlns:a16="http://schemas.microsoft.com/office/drawing/2014/main" id="{E06D6E4C-EA98-C953-57CC-5456D1D47E0D}"/>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11056" t="186" r="662" b="494"/>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35221E-0A5C-0E7A-C9F4-9991240BF1EC}"/>
              </a:ext>
            </a:extLst>
          </p:cNvPr>
          <p:cNvSpPr/>
          <p:nvPr/>
        </p:nvSpPr>
        <p:spPr>
          <a:xfrm>
            <a:off x="-14106" y="0"/>
            <a:ext cx="12192001" cy="7409264"/>
          </a:xfrm>
          <a:prstGeom prst="rect">
            <a:avLst/>
          </a:prstGeom>
          <a:solidFill>
            <a:srgbClr val="09294D">
              <a:alpha val="5314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
                <a:srgbClr val="47D7AC"/>
              </a:buClr>
              <a:buSzTx/>
              <a:buFont typeface="Arial" panose="020B0604020202020204" pitchFamily="34" charset="0"/>
              <a:buNone/>
              <a:tabLst/>
              <a:defRPr/>
            </a:pPr>
            <a:endParaRPr kumimoji="0" lang="en-GB" sz="1800" b="0" i="0" u="none" strike="noStrike" kern="1200" cap="none" spc="0" normalizeH="0" baseline="0" noProof="0" dirty="0">
              <a:ln>
                <a:noFill/>
              </a:ln>
              <a:solidFill>
                <a:srgbClr val="FFFFFF"/>
              </a:solidFill>
              <a:effectLst/>
              <a:uLnTx/>
              <a:uFillTx/>
              <a:latin typeface="Equip Extended" panose="02000503030000020004" pitchFamily="2" charset="77"/>
              <a:ea typeface="+mn-ea"/>
              <a:cs typeface="+mn-cs"/>
              <a:sym typeface="Equip-Light"/>
            </a:endParaRPr>
          </a:p>
        </p:txBody>
      </p:sp>
      <p:sp>
        <p:nvSpPr>
          <p:cNvPr id="7" name="Title 2">
            <a:extLst>
              <a:ext uri="{FF2B5EF4-FFF2-40B4-BE49-F238E27FC236}">
                <a16:creationId xmlns:a16="http://schemas.microsoft.com/office/drawing/2014/main" id="{F80C0530-1B46-8463-1672-9F2873EF335A}"/>
              </a:ext>
            </a:extLst>
          </p:cNvPr>
          <p:cNvSpPr>
            <a:spLocks noGrp="1"/>
          </p:cNvSpPr>
          <p:nvPr>
            <p:ph type="title"/>
          </p:nvPr>
        </p:nvSpPr>
        <p:spPr>
          <a:xfrm>
            <a:off x="780206" y="3099148"/>
            <a:ext cx="10214365" cy="1005403"/>
          </a:xfrm>
        </p:spPr>
        <p:txBody>
          <a:bodyPr/>
          <a:lstStyle/>
          <a:p>
            <a:r>
              <a:rPr lang="en-US" sz="3600" dirty="0">
                <a:solidFill>
                  <a:schemeClr val="accent1"/>
                </a:solidFill>
                <a:latin typeface="Aptos" panose="020B0004020202020204" pitchFamily="34" charset="0"/>
              </a:rPr>
              <a:t>Freshers Bench Training</a:t>
            </a:r>
            <a:br>
              <a:rPr lang="en-US" sz="3600" dirty="0">
                <a:solidFill>
                  <a:schemeClr val="accent1"/>
                </a:solidFill>
                <a:latin typeface="Aptos" panose="020B0004020202020204" pitchFamily="34" charset="0"/>
              </a:rPr>
            </a:br>
            <a:r>
              <a:rPr lang="en-US" sz="3600" dirty="0">
                <a:solidFill>
                  <a:schemeClr val="accent1"/>
                </a:solidFill>
                <a:latin typeface="Aptos" panose="020B0004020202020204" pitchFamily="34" charset="0"/>
              </a:rPr>
              <a:t>Expense Management System</a:t>
            </a:r>
            <a:endParaRPr lang="en-US" sz="3200" dirty="0">
              <a:solidFill>
                <a:schemeClr val="accent1"/>
              </a:solidFill>
              <a:latin typeface="Aptos" panose="020B0004020202020204" pitchFamily="34" charset="0"/>
            </a:endParaRPr>
          </a:p>
        </p:txBody>
      </p:sp>
      <p:sp>
        <p:nvSpPr>
          <p:cNvPr id="8" name="Text Placeholder 1">
            <a:extLst>
              <a:ext uri="{FF2B5EF4-FFF2-40B4-BE49-F238E27FC236}">
                <a16:creationId xmlns:a16="http://schemas.microsoft.com/office/drawing/2014/main" id="{901D8EFB-B532-7BDC-6FA7-8D06D2E571DE}"/>
              </a:ext>
            </a:extLst>
          </p:cNvPr>
          <p:cNvSpPr txBox="1">
            <a:spLocks/>
          </p:cNvSpPr>
          <p:nvPr/>
        </p:nvSpPr>
        <p:spPr>
          <a:xfrm>
            <a:off x="587166" y="5773658"/>
            <a:ext cx="4827135" cy="498475"/>
          </a:xfrm>
          <a:prstGeom prst="rect">
            <a:avLst/>
          </a:prstGeom>
        </p:spPr>
        <p:txBody>
          <a:bodyPr vert="horz" lIns="45720" tIns="22860" rIns="45720" bIns="22860" rtlCol="0" anchor="ctr">
            <a:normAutofit/>
          </a:bodyPr>
          <a:lstStyle>
            <a:lvl1pPr marL="0" indent="0" algn="l" defTabSz="1828800" rtl="0" eaLnBrk="1" latinLnBrk="0" hangingPunct="1">
              <a:lnSpc>
                <a:spcPct val="100000"/>
              </a:lnSpc>
              <a:spcBef>
                <a:spcPts val="0"/>
              </a:spcBef>
              <a:buClr>
                <a:schemeClr val="tx1"/>
              </a:buClr>
              <a:buFont typeface="Arial" panose="020B0604020202020204" pitchFamily="34" charset="0"/>
              <a:buNone/>
              <a:defRPr sz="2000" b="0" i="0" kern="1200">
                <a:solidFill>
                  <a:schemeClr val="bg1"/>
                </a:solidFill>
                <a:latin typeface="Equip Extended Light" panose="02000503000000020004" pitchFamily="2" charset="77"/>
                <a:ea typeface="+mn-ea"/>
                <a:cs typeface="+mn-cs"/>
              </a:defRPr>
            </a:lvl1pPr>
            <a:lvl2pPr marL="1371600" indent="-457200" algn="l" defTabSz="1828800" rtl="0" eaLnBrk="1" latinLnBrk="0" hangingPunct="1">
              <a:lnSpc>
                <a:spcPct val="100000"/>
              </a:lnSpc>
              <a:spcBef>
                <a:spcPts val="0"/>
              </a:spcBef>
              <a:buClr>
                <a:schemeClr val="tx1"/>
              </a:buClr>
              <a:buFont typeface="Arial" panose="020B0604020202020204" pitchFamily="34" charset="0"/>
              <a:buChar char="•"/>
              <a:defRPr sz="3600" b="0" i="0" kern="1200">
                <a:solidFill>
                  <a:schemeClr val="tx2"/>
                </a:solidFill>
                <a:latin typeface="Equip" panose="02000503030000020004" pitchFamily="2" charset="77"/>
                <a:ea typeface="+mn-ea"/>
                <a:cs typeface="+mn-cs"/>
              </a:defRPr>
            </a:lvl2pPr>
            <a:lvl3pPr marL="2286000" indent="-457200" algn="l" defTabSz="1828800" rtl="0" eaLnBrk="1" latinLnBrk="0" hangingPunct="1">
              <a:lnSpc>
                <a:spcPct val="100000"/>
              </a:lnSpc>
              <a:spcBef>
                <a:spcPts val="0"/>
              </a:spcBef>
              <a:buClr>
                <a:schemeClr val="tx1"/>
              </a:buClr>
              <a:buFont typeface="Arial" panose="020B0604020202020204" pitchFamily="34" charset="0"/>
              <a:buChar char="•"/>
              <a:defRPr sz="3200" b="0" i="0" kern="1200">
                <a:solidFill>
                  <a:schemeClr val="tx2"/>
                </a:solidFill>
                <a:latin typeface="Equip" panose="02000503030000020004" pitchFamily="2" charset="77"/>
                <a:ea typeface="+mn-ea"/>
                <a:cs typeface="+mn-cs"/>
              </a:defRPr>
            </a:lvl3pPr>
            <a:lvl4pPr marL="3200400" indent="-457200" algn="l" defTabSz="1828800" rtl="0" eaLnBrk="1" latinLnBrk="0" hangingPunct="1">
              <a:lnSpc>
                <a:spcPct val="100000"/>
              </a:lnSpc>
              <a:spcBef>
                <a:spcPts val="0"/>
              </a:spcBef>
              <a:buClr>
                <a:schemeClr val="tx1"/>
              </a:buClr>
              <a:buFont typeface="Arial" panose="020B0604020202020204" pitchFamily="34" charset="0"/>
              <a:buChar char="•"/>
              <a:defRPr sz="2800" b="0" i="0" kern="1200">
                <a:solidFill>
                  <a:schemeClr val="tx2"/>
                </a:solidFill>
                <a:latin typeface="Equip Light" panose="02000503000000020004" pitchFamily="2" charset="77"/>
                <a:ea typeface="+mn-ea"/>
                <a:cs typeface="+mn-cs"/>
              </a:defRPr>
            </a:lvl4pPr>
            <a:lvl5pPr marL="4114800" indent="-457200" algn="l" defTabSz="1828800" rtl="0" eaLnBrk="1" latinLnBrk="0" hangingPunct="1">
              <a:lnSpc>
                <a:spcPct val="100000"/>
              </a:lnSpc>
              <a:spcBef>
                <a:spcPts val="0"/>
              </a:spcBef>
              <a:buClr>
                <a:schemeClr val="tx1"/>
              </a:buClr>
              <a:buFont typeface="Arial" panose="020B0604020202020204" pitchFamily="34" charset="0"/>
              <a:buChar char="•"/>
              <a:defRPr sz="2400" b="0" i="0" kern="1200">
                <a:solidFill>
                  <a:schemeClr val="tx2"/>
                </a:solidFill>
                <a:latin typeface="Equip Light" panose="02000503000000020004" pitchFamily="2" charset="77"/>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47D7AC"/>
              </a:buClr>
              <a:buSzTx/>
              <a:buFont typeface="Arial" panose="020B0604020202020204" pitchFamily="34" charset="0"/>
              <a:buNone/>
              <a:tabLst/>
              <a:defRPr/>
            </a:pPr>
            <a:endParaRPr kumimoji="0" lang="en-GB" sz="1300" b="0" i="0" u="none" strike="noStrike" kern="1200" cap="none" spc="0" normalizeH="0" baseline="0" noProof="0">
              <a:ln>
                <a:noFill/>
              </a:ln>
              <a:solidFill>
                <a:srgbClr val="FFFFFF"/>
              </a:solidFill>
              <a:effectLst/>
              <a:uLnTx/>
              <a:uFillTx/>
              <a:latin typeface="Equip Extended" panose="02000503030000020004" pitchFamily="2" charset="77"/>
              <a:ea typeface="+mn-ea"/>
              <a:cs typeface="+mn-cs"/>
              <a:sym typeface="Equip-Light"/>
            </a:endParaRPr>
          </a:p>
        </p:txBody>
      </p:sp>
      <p:sp>
        <p:nvSpPr>
          <p:cNvPr id="11" name="Text Placeholder 24">
            <a:extLst>
              <a:ext uri="{FF2B5EF4-FFF2-40B4-BE49-F238E27FC236}">
                <a16:creationId xmlns:a16="http://schemas.microsoft.com/office/drawing/2014/main" id="{6682E94D-0A11-F010-A9FB-0D16DE554087}"/>
              </a:ext>
            </a:extLst>
          </p:cNvPr>
          <p:cNvSpPr txBox="1">
            <a:spLocks/>
          </p:cNvSpPr>
          <p:nvPr/>
        </p:nvSpPr>
        <p:spPr>
          <a:xfrm>
            <a:off x="-14105" y="6526448"/>
            <a:ext cx="2773570" cy="39289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1000" b="0" i="0" u="none" strike="noStrike" kern="1200" cap="none" spc="0" normalizeH="0" baseline="0" noProof="0">
                <a:ln>
                  <a:noFill/>
                </a:ln>
                <a:solidFill>
                  <a:srgbClr val="8594A7"/>
                </a:solidFill>
                <a:effectLst/>
                <a:uLnTx/>
                <a:uFillTx/>
                <a:latin typeface="Equip Light" panose="020B0604020202020204"/>
                <a:ea typeface="+mn-ea"/>
                <a:cs typeface="+mn-cs"/>
                <a:sym typeface="Equip-Light"/>
              </a:rPr>
              <a:t>© 2024 – Nagarro – All rights reserved</a:t>
            </a:r>
          </a:p>
        </p:txBody>
      </p:sp>
      <p:pic>
        <p:nvPicPr>
          <p:cNvPr id="12" name="Graphic 11">
            <a:extLst>
              <a:ext uri="{FF2B5EF4-FFF2-40B4-BE49-F238E27FC236}">
                <a16:creationId xmlns:a16="http://schemas.microsoft.com/office/drawing/2014/main" id="{E84EDBC0-DFE8-C8CE-ADBA-9A93FBEA25C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25869" b="26239"/>
          <a:stretch/>
        </p:blipFill>
        <p:spPr>
          <a:xfrm>
            <a:off x="406120" y="368862"/>
            <a:ext cx="2353345" cy="845303"/>
          </a:xfrm>
          <a:prstGeom prst="rect">
            <a:avLst/>
          </a:prstGeom>
        </p:spPr>
      </p:pic>
      <p:sp>
        <p:nvSpPr>
          <p:cNvPr id="2" name="TextBox 1">
            <a:extLst>
              <a:ext uri="{FF2B5EF4-FFF2-40B4-BE49-F238E27FC236}">
                <a16:creationId xmlns:a16="http://schemas.microsoft.com/office/drawing/2014/main" id="{E1714438-33BC-3E92-8478-FAB3D488BC08}"/>
              </a:ext>
            </a:extLst>
          </p:cNvPr>
          <p:cNvSpPr txBox="1"/>
          <p:nvPr/>
        </p:nvSpPr>
        <p:spPr>
          <a:xfrm>
            <a:off x="764082" y="4292773"/>
            <a:ext cx="5474157" cy="400110"/>
          </a:xfrm>
          <a:prstGeom prst="rect">
            <a:avLst/>
          </a:prstGeom>
          <a:noFill/>
        </p:spPr>
        <p:txBody>
          <a:bodyPr wrap="square" rtlCol="0">
            <a:spAutoFit/>
          </a:bodyPr>
          <a:lstStyle/>
          <a:p>
            <a:r>
              <a:rPr lang="en-IN" sz="2000" b="1" dirty="0">
                <a:solidFill>
                  <a:srgbClr val="00B0F0"/>
                </a:solidFill>
                <a:latin typeface="Aptos" panose="020B0004020202020204" pitchFamily="34" charset="0"/>
              </a:rPr>
              <a:t>Trainee:  Amisha</a:t>
            </a:r>
          </a:p>
        </p:txBody>
      </p:sp>
      <p:sp>
        <p:nvSpPr>
          <p:cNvPr id="3" name="TextBox 2">
            <a:extLst>
              <a:ext uri="{FF2B5EF4-FFF2-40B4-BE49-F238E27FC236}">
                <a16:creationId xmlns:a16="http://schemas.microsoft.com/office/drawing/2014/main" id="{9E51BB59-78D8-AEDD-8FCA-B15652DA7CE2}"/>
              </a:ext>
            </a:extLst>
          </p:cNvPr>
          <p:cNvSpPr txBox="1"/>
          <p:nvPr/>
        </p:nvSpPr>
        <p:spPr>
          <a:xfrm>
            <a:off x="764082" y="4850327"/>
            <a:ext cx="3625653" cy="400110"/>
          </a:xfrm>
          <a:prstGeom prst="rect">
            <a:avLst/>
          </a:prstGeom>
          <a:noFill/>
        </p:spPr>
        <p:txBody>
          <a:bodyPr wrap="square" rtlCol="0">
            <a:spAutoFit/>
          </a:bodyPr>
          <a:lstStyle/>
          <a:p>
            <a:r>
              <a:rPr lang="en-IN" sz="2000" b="1" dirty="0">
                <a:solidFill>
                  <a:schemeClr val="tx1">
                    <a:lumMod val="10000"/>
                    <a:lumOff val="90000"/>
                  </a:schemeClr>
                </a:solidFill>
                <a:latin typeface="Aptos" panose="020B0004020202020204" pitchFamily="34" charset="0"/>
              </a:rPr>
              <a:t>Mentor:   Abhishek Arora</a:t>
            </a:r>
          </a:p>
        </p:txBody>
      </p:sp>
    </p:spTree>
    <p:extLst>
      <p:ext uri="{BB962C8B-B14F-4D97-AF65-F5344CB8AC3E}">
        <p14:creationId xmlns:p14="http://schemas.microsoft.com/office/powerpoint/2010/main" val="1345047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04CBB1B-7FEC-4E8B-B453-A414B7886A71}"/>
              </a:ext>
            </a:extLst>
          </p:cNvPr>
          <p:cNvSpPr>
            <a:spLocks noGrp="1"/>
          </p:cNvSpPr>
          <p:nvPr>
            <p:ph type="body" sz="quarter" idx="34"/>
          </p:nvPr>
        </p:nvSpPr>
        <p:spPr>
          <a:xfrm>
            <a:off x="7010400" y="593502"/>
            <a:ext cx="3862800" cy="668621"/>
          </a:xfrm>
        </p:spPr>
        <p:txBody>
          <a:bodyPr/>
          <a:lstStyle/>
          <a:p>
            <a:r>
              <a:rPr lang="en-IN" sz="2400" b="1" dirty="0"/>
              <a:t>Frontend Technology</a:t>
            </a:r>
            <a:endParaRPr lang="en-US" sz="2400" b="1" dirty="0"/>
          </a:p>
        </p:txBody>
      </p:sp>
      <p:sp>
        <p:nvSpPr>
          <p:cNvPr id="8" name="Textplatzhalter 7">
            <a:extLst>
              <a:ext uri="{FF2B5EF4-FFF2-40B4-BE49-F238E27FC236}">
                <a16:creationId xmlns:a16="http://schemas.microsoft.com/office/drawing/2014/main" id="{1521DD01-D4AC-4EF6-8DE8-48AB5E7A9FA8}"/>
              </a:ext>
            </a:extLst>
          </p:cNvPr>
          <p:cNvSpPr>
            <a:spLocks noGrp="1"/>
          </p:cNvSpPr>
          <p:nvPr>
            <p:ph type="body" sz="quarter" idx="37"/>
          </p:nvPr>
        </p:nvSpPr>
        <p:spPr>
          <a:xfrm>
            <a:off x="6755218" y="1450377"/>
            <a:ext cx="4759842" cy="2334861"/>
          </a:xfrm>
        </p:spPr>
        <p:txBody>
          <a:bodyPr/>
          <a:lstStyle/>
          <a:p>
            <a:r>
              <a:rPr lang="en-US" sz="1800" b="1" dirty="0"/>
              <a:t>Angular</a:t>
            </a:r>
            <a:endParaRPr lang="en-US" sz="1800" dirty="0"/>
          </a:p>
          <a:p>
            <a:pPr>
              <a:buFont typeface="Arial" panose="020B0604020202020204" pitchFamily="34" charset="0"/>
              <a:buChar char="•"/>
            </a:pPr>
            <a:r>
              <a:rPr lang="en-US" sz="1800" b="1" dirty="0"/>
              <a:t>Description</a:t>
            </a:r>
            <a:r>
              <a:rPr lang="en-US" sz="1800" dirty="0"/>
              <a:t>: A popular framework for building dynamic and responsive web applications.</a:t>
            </a:r>
          </a:p>
          <a:p>
            <a:pPr>
              <a:buFont typeface="Arial" panose="020B0604020202020204" pitchFamily="34" charset="0"/>
              <a:buChar char="•"/>
            </a:pPr>
            <a:r>
              <a:rPr lang="en-US" sz="1800" b="1" dirty="0"/>
              <a:t>Key Benefits</a:t>
            </a:r>
            <a:r>
              <a:rPr lang="en-US" sz="1800" dirty="0"/>
              <a:t>: Rich feature set, two-way data binding, and a component-based architecture.</a:t>
            </a:r>
          </a:p>
          <a:p>
            <a:endParaRPr lang="en-US" sz="1800" dirty="0"/>
          </a:p>
        </p:txBody>
      </p:sp>
      <p:sp>
        <p:nvSpPr>
          <p:cNvPr id="12" name="Titel 11">
            <a:extLst>
              <a:ext uri="{FF2B5EF4-FFF2-40B4-BE49-F238E27FC236}">
                <a16:creationId xmlns:a16="http://schemas.microsoft.com/office/drawing/2014/main" id="{0F9A1F2C-8AA4-4BEF-AA5D-3C61A3018F55}"/>
              </a:ext>
            </a:extLst>
          </p:cNvPr>
          <p:cNvSpPr>
            <a:spLocks noGrp="1"/>
          </p:cNvSpPr>
          <p:nvPr>
            <p:ph type="title"/>
          </p:nvPr>
        </p:nvSpPr>
        <p:spPr/>
        <p:txBody>
          <a:bodyPr/>
          <a:lstStyle/>
          <a:p>
            <a:r>
              <a:rPr lang="en-IN" dirty="0">
                <a:latin typeface="Aptos" panose="020B0004020202020204" pitchFamily="34" charset="0"/>
              </a:rPr>
              <a:t>Backend Technology</a:t>
            </a:r>
            <a:endParaRPr lang="en-US" dirty="0">
              <a:latin typeface="Aptos" panose="020B0004020202020204" pitchFamily="34" charset="0"/>
            </a:endParaRPr>
          </a:p>
        </p:txBody>
      </p:sp>
      <p:sp>
        <p:nvSpPr>
          <p:cNvPr id="13" name="Textplatzhalter 12">
            <a:extLst>
              <a:ext uri="{FF2B5EF4-FFF2-40B4-BE49-F238E27FC236}">
                <a16:creationId xmlns:a16="http://schemas.microsoft.com/office/drawing/2014/main" id="{121FFAE2-17C8-4F93-8813-6D8B8CB5D2E8}"/>
              </a:ext>
            </a:extLst>
          </p:cNvPr>
          <p:cNvSpPr>
            <a:spLocks noGrp="1"/>
          </p:cNvSpPr>
          <p:nvPr>
            <p:ph type="body" sz="quarter" idx="29"/>
          </p:nvPr>
        </p:nvSpPr>
        <p:spPr>
          <a:xfrm>
            <a:off x="764625" y="1158246"/>
            <a:ext cx="4332211" cy="4058410"/>
          </a:xfrm>
        </p:spPr>
        <p:txBody>
          <a:bodyPr/>
          <a:lstStyle/>
          <a:p>
            <a:r>
              <a:rPr lang="en-US" b="1" dirty="0">
                <a:latin typeface="Aptos" panose="020B0004020202020204" pitchFamily="34" charset="0"/>
              </a:rPr>
              <a:t>.NET Core</a:t>
            </a:r>
            <a:endParaRPr lang="en-US" dirty="0">
              <a:latin typeface="Aptos" panose="020B0004020202020204" pitchFamily="34" charset="0"/>
            </a:endParaRPr>
          </a:p>
          <a:p>
            <a:pPr>
              <a:buFont typeface="Arial" panose="020B0604020202020204" pitchFamily="34" charset="0"/>
              <a:buChar char="•"/>
            </a:pPr>
            <a:r>
              <a:rPr lang="en-US" b="1" dirty="0">
                <a:latin typeface="Aptos" panose="020B0004020202020204" pitchFamily="34" charset="0"/>
              </a:rPr>
              <a:t>Description</a:t>
            </a:r>
            <a:r>
              <a:rPr lang="en-US" dirty="0">
                <a:latin typeface="Aptos" panose="020B0004020202020204" pitchFamily="34" charset="0"/>
              </a:rPr>
              <a:t>: </a:t>
            </a:r>
            <a:r>
              <a:rPr lang="en-US" dirty="0">
                <a:solidFill>
                  <a:schemeClr val="tx1"/>
                </a:solidFill>
                <a:latin typeface="Aptos" panose="020B0004020202020204" pitchFamily="34" charset="0"/>
              </a:rPr>
              <a:t>A powerful, cross-platform framework for building robust and scalable backend services</a:t>
            </a:r>
            <a:r>
              <a:rPr lang="en-US" dirty="0">
                <a:latin typeface="Aptos" panose="020B0004020202020204" pitchFamily="34" charset="0"/>
              </a:rPr>
              <a:t>.</a:t>
            </a:r>
          </a:p>
          <a:p>
            <a:r>
              <a:rPr lang="en-US" b="1" dirty="0">
                <a:latin typeface="Aptos" panose="020B0004020202020204" pitchFamily="34" charset="0"/>
              </a:rPr>
              <a:t>Key Benefits</a:t>
            </a:r>
            <a:r>
              <a:rPr lang="en-US" dirty="0">
                <a:solidFill>
                  <a:schemeClr val="tx1"/>
                </a:solidFill>
                <a:latin typeface="Aptos" panose="020B0004020202020204" pitchFamily="34" charset="0"/>
              </a:rPr>
              <a:t>: High performance, modern development</a:t>
            </a:r>
          </a:p>
          <a:p>
            <a:endParaRPr lang="en-US" b="1" dirty="0">
              <a:latin typeface="Aptos" panose="020B0004020202020204" pitchFamily="34" charset="0"/>
            </a:endParaRPr>
          </a:p>
          <a:p>
            <a:endParaRPr lang="en-US" b="1" dirty="0">
              <a:latin typeface="Aptos" panose="020B0004020202020204" pitchFamily="34" charset="0"/>
            </a:endParaRPr>
          </a:p>
          <a:p>
            <a:r>
              <a:rPr lang="en-IN" b="1" dirty="0">
                <a:latin typeface="Aptos" panose="020B0004020202020204" pitchFamily="34" charset="0"/>
              </a:rPr>
              <a:t>Entity Framework</a:t>
            </a:r>
            <a:endParaRPr lang="en-IN" dirty="0">
              <a:latin typeface="Aptos" panose="020B0004020202020204" pitchFamily="34" charset="0"/>
            </a:endParaRPr>
          </a:p>
          <a:p>
            <a:pPr>
              <a:buFont typeface="Arial" panose="020B0604020202020204" pitchFamily="34" charset="0"/>
              <a:buChar char="•"/>
            </a:pPr>
            <a:r>
              <a:rPr lang="en-IN" b="1" dirty="0">
                <a:latin typeface="Aptos" panose="020B0004020202020204" pitchFamily="34" charset="0"/>
              </a:rPr>
              <a:t>Description</a:t>
            </a:r>
            <a:r>
              <a:rPr lang="en-IN" dirty="0">
                <a:solidFill>
                  <a:schemeClr val="tx1"/>
                </a:solidFill>
                <a:latin typeface="Aptos" panose="020B0004020202020204" pitchFamily="34" charset="0"/>
              </a:rPr>
              <a:t>: An Object-Relational Mapping (ORM) framework that simplifies database interactions.</a:t>
            </a:r>
          </a:p>
          <a:p>
            <a:pPr>
              <a:buFont typeface="Arial" panose="020B0604020202020204" pitchFamily="34" charset="0"/>
              <a:buChar char="•"/>
            </a:pPr>
            <a:r>
              <a:rPr lang="en-IN" b="1" dirty="0">
                <a:latin typeface="Aptos" panose="020B0004020202020204" pitchFamily="34" charset="0"/>
              </a:rPr>
              <a:t>Key Benefits</a:t>
            </a:r>
            <a:r>
              <a:rPr lang="en-IN" dirty="0">
                <a:latin typeface="Aptos" panose="020B0004020202020204" pitchFamily="34" charset="0"/>
              </a:rPr>
              <a:t>: </a:t>
            </a:r>
            <a:r>
              <a:rPr lang="en-IN" dirty="0">
                <a:solidFill>
                  <a:schemeClr val="tx1"/>
                </a:solidFill>
                <a:latin typeface="Aptos" panose="020B0004020202020204" pitchFamily="34" charset="0"/>
              </a:rPr>
              <a:t>Reduces boilerplate code, provides LINQ support, and enables code-first or database-first approaches.</a:t>
            </a:r>
          </a:p>
          <a:p>
            <a:endParaRPr lang="en-US" dirty="0"/>
          </a:p>
        </p:txBody>
      </p:sp>
    </p:spTree>
    <p:extLst>
      <p:ext uri="{BB962C8B-B14F-4D97-AF65-F5344CB8AC3E}">
        <p14:creationId xmlns:p14="http://schemas.microsoft.com/office/powerpoint/2010/main" val="331026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04CBB1B-7FEC-4E8B-B453-A414B7886A71}"/>
              </a:ext>
            </a:extLst>
          </p:cNvPr>
          <p:cNvSpPr>
            <a:spLocks noGrp="1"/>
          </p:cNvSpPr>
          <p:nvPr>
            <p:ph type="body" sz="quarter" idx="34"/>
          </p:nvPr>
        </p:nvSpPr>
        <p:spPr>
          <a:xfrm>
            <a:off x="7010400" y="593502"/>
            <a:ext cx="3862800" cy="668621"/>
          </a:xfrm>
        </p:spPr>
        <p:txBody>
          <a:bodyPr/>
          <a:lstStyle/>
          <a:p>
            <a:r>
              <a:rPr lang="en-IN" sz="3600" b="1" dirty="0"/>
              <a:t>Testing Tools</a:t>
            </a:r>
            <a:endParaRPr lang="en-US" sz="2400" b="1" dirty="0"/>
          </a:p>
        </p:txBody>
      </p:sp>
      <p:sp>
        <p:nvSpPr>
          <p:cNvPr id="8" name="Textplatzhalter 7">
            <a:extLst>
              <a:ext uri="{FF2B5EF4-FFF2-40B4-BE49-F238E27FC236}">
                <a16:creationId xmlns:a16="http://schemas.microsoft.com/office/drawing/2014/main" id="{1521DD01-D4AC-4EF6-8DE8-48AB5E7A9FA8}"/>
              </a:ext>
            </a:extLst>
          </p:cNvPr>
          <p:cNvSpPr>
            <a:spLocks noGrp="1"/>
          </p:cNvSpPr>
          <p:nvPr>
            <p:ph type="body" sz="quarter" idx="37"/>
          </p:nvPr>
        </p:nvSpPr>
        <p:spPr>
          <a:xfrm>
            <a:off x="6755218" y="1450377"/>
            <a:ext cx="4759842" cy="2888859"/>
          </a:xfrm>
        </p:spPr>
        <p:txBody>
          <a:bodyPr/>
          <a:lstStyle/>
          <a:p>
            <a:r>
              <a:rPr lang="en-US" sz="2000" b="1" dirty="0" err="1"/>
              <a:t>xUnit</a:t>
            </a:r>
            <a:r>
              <a:rPr lang="en-US" sz="2000" b="1" dirty="0"/>
              <a:t> and </a:t>
            </a:r>
            <a:r>
              <a:rPr lang="en-US" sz="2000" b="1" dirty="0" err="1"/>
              <a:t>Moq</a:t>
            </a:r>
            <a:endParaRPr lang="en-US" sz="2000" dirty="0"/>
          </a:p>
          <a:p>
            <a:pPr>
              <a:buFont typeface="Arial" panose="020B0604020202020204" pitchFamily="34" charset="0"/>
              <a:buChar char="•"/>
            </a:pPr>
            <a:r>
              <a:rPr lang="en-US" sz="2000" b="1" dirty="0"/>
              <a:t>Description</a:t>
            </a:r>
            <a:r>
              <a:rPr lang="en-US" sz="2000" dirty="0"/>
              <a:t>: </a:t>
            </a:r>
            <a:r>
              <a:rPr lang="en-US" sz="2000" dirty="0" err="1"/>
              <a:t>xUnit</a:t>
            </a:r>
            <a:r>
              <a:rPr lang="en-US" sz="2000" dirty="0"/>
              <a:t> is a testing framework for .NET, and </a:t>
            </a:r>
            <a:r>
              <a:rPr lang="en-US" sz="2000" dirty="0" err="1"/>
              <a:t>Moq</a:t>
            </a:r>
            <a:r>
              <a:rPr lang="en-US" sz="2000" dirty="0"/>
              <a:t> is a mocking library used for unit testing.</a:t>
            </a:r>
          </a:p>
          <a:p>
            <a:pPr>
              <a:buFont typeface="Arial" panose="020B0604020202020204" pitchFamily="34" charset="0"/>
              <a:buChar char="•"/>
            </a:pPr>
            <a:r>
              <a:rPr lang="en-US" sz="2000" b="1" dirty="0"/>
              <a:t>Key Benefits</a:t>
            </a:r>
            <a:r>
              <a:rPr lang="en-US" sz="2000" dirty="0"/>
              <a:t>: </a:t>
            </a:r>
            <a:r>
              <a:rPr lang="en-US" sz="2000" dirty="0" err="1"/>
              <a:t>xUnit</a:t>
            </a:r>
            <a:r>
              <a:rPr lang="en-US" sz="2000" dirty="0"/>
              <a:t> supports a wide range of testing scenarios, while </a:t>
            </a:r>
            <a:r>
              <a:rPr lang="en-US" sz="2000" dirty="0" err="1"/>
              <a:t>Moq</a:t>
            </a:r>
            <a:r>
              <a:rPr lang="en-US" sz="2000" dirty="0"/>
              <a:t> facilitates the creation of mock objects to test components in isolation.</a:t>
            </a:r>
          </a:p>
        </p:txBody>
      </p:sp>
      <p:sp>
        <p:nvSpPr>
          <p:cNvPr id="12" name="Titel 11">
            <a:extLst>
              <a:ext uri="{FF2B5EF4-FFF2-40B4-BE49-F238E27FC236}">
                <a16:creationId xmlns:a16="http://schemas.microsoft.com/office/drawing/2014/main" id="{0F9A1F2C-8AA4-4BEF-AA5D-3C61A3018F55}"/>
              </a:ext>
            </a:extLst>
          </p:cNvPr>
          <p:cNvSpPr>
            <a:spLocks noGrp="1"/>
          </p:cNvSpPr>
          <p:nvPr>
            <p:ph type="title"/>
          </p:nvPr>
        </p:nvSpPr>
        <p:spPr>
          <a:xfrm>
            <a:off x="626400" y="481125"/>
            <a:ext cx="4332212" cy="1226865"/>
          </a:xfrm>
        </p:spPr>
        <p:txBody>
          <a:bodyPr/>
          <a:lstStyle/>
          <a:p>
            <a:r>
              <a:rPr lang="en-IN" sz="3600" dirty="0">
                <a:latin typeface="Aptos" panose="020B0004020202020204" pitchFamily="34" charset="0"/>
              </a:rPr>
              <a:t>Database Technology</a:t>
            </a:r>
            <a:endParaRPr lang="en-US" sz="3600" dirty="0">
              <a:latin typeface="Aptos" panose="020B0004020202020204" pitchFamily="34" charset="0"/>
            </a:endParaRPr>
          </a:p>
        </p:txBody>
      </p:sp>
      <p:sp>
        <p:nvSpPr>
          <p:cNvPr id="13" name="Textplatzhalter 12">
            <a:extLst>
              <a:ext uri="{FF2B5EF4-FFF2-40B4-BE49-F238E27FC236}">
                <a16:creationId xmlns:a16="http://schemas.microsoft.com/office/drawing/2014/main" id="{121FFAE2-17C8-4F93-8813-6D8B8CB5D2E8}"/>
              </a:ext>
            </a:extLst>
          </p:cNvPr>
          <p:cNvSpPr>
            <a:spLocks noGrp="1"/>
          </p:cNvSpPr>
          <p:nvPr>
            <p:ph type="body" sz="quarter" idx="29"/>
          </p:nvPr>
        </p:nvSpPr>
        <p:spPr>
          <a:xfrm>
            <a:off x="676940" y="1712244"/>
            <a:ext cx="4332211" cy="1842418"/>
          </a:xfrm>
        </p:spPr>
        <p:txBody>
          <a:bodyPr/>
          <a:lstStyle/>
          <a:p>
            <a:r>
              <a:rPr lang="en-US" b="1" dirty="0">
                <a:latin typeface="Aptos" panose="020B0004020202020204" pitchFamily="34" charset="0"/>
              </a:rPr>
              <a:t>MSSQL Server</a:t>
            </a:r>
            <a:endParaRPr lang="en-US" dirty="0">
              <a:latin typeface="Aptos" panose="020B0004020202020204" pitchFamily="34" charset="0"/>
            </a:endParaRPr>
          </a:p>
          <a:p>
            <a:pPr>
              <a:buFont typeface="Arial" panose="020B0604020202020204" pitchFamily="34" charset="0"/>
              <a:buChar char="•"/>
            </a:pPr>
            <a:r>
              <a:rPr lang="en-US" b="1" dirty="0">
                <a:latin typeface="Aptos" panose="020B0004020202020204" pitchFamily="34" charset="0"/>
              </a:rPr>
              <a:t>Description</a:t>
            </a:r>
            <a:r>
              <a:rPr lang="en-US" dirty="0">
                <a:latin typeface="Aptos" panose="020B0004020202020204" pitchFamily="34" charset="0"/>
              </a:rPr>
              <a:t>: </a:t>
            </a:r>
            <a:r>
              <a:rPr lang="en-US" dirty="0">
                <a:solidFill>
                  <a:schemeClr val="tx1"/>
                </a:solidFill>
                <a:latin typeface="Aptos" panose="020B0004020202020204" pitchFamily="34" charset="0"/>
              </a:rPr>
              <a:t>A relational database management system designed for high performance and reliability.</a:t>
            </a:r>
          </a:p>
          <a:p>
            <a:pPr>
              <a:buFont typeface="Arial" panose="020B0604020202020204" pitchFamily="34" charset="0"/>
              <a:buChar char="•"/>
            </a:pPr>
            <a:r>
              <a:rPr lang="en-US" b="1" dirty="0">
                <a:latin typeface="Aptos" panose="020B0004020202020204" pitchFamily="34" charset="0"/>
              </a:rPr>
              <a:t>Key Benefits</a:t>
            </a:r>
            <a:r>
              <a:rPr lang="en-US" dirty="0">
                <a:latin typeface="Aptos" panose="020B0004020202020204" pitchFamily="34" charset="0"/>
              </a:rPr>
              <a:t>: </a:t>
            </a:r>
            <a:r>
              <a:rPr lang="en-US" dirty="0">
                <a:solidFill>
                  <a:schemeClr val="tx1"/>
                </a:solidFill>
                <a:latin typeface="Aptos" panose="020B0004020202020204" pitchFamily="34" charset="0"/>
              </a:rPr>
              <a:t>Advanced querying capabilities, strong data security, and integration with .NET technologies.</a:t>
            </a:r>
          </a:p>
        </p:txBody>
      </p:sp>
    </p:spTree>
    <p:extLst>
      <p:ext uri="{BB962C8B-B14F-4D97-AF65-F5344CB8AC3E}">
        <p14:creationId xmlns:p14="http://schemas.microsoft.com/office/powerpoint/2010/main" val="150275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536692" y="401516"/>
            <a:ext cx="9767782" cy="666593"/>
          </a:xfrm>
        </p:spPr>
        <p:txBody>
          <a:bodyPr/>
          <a:lstStyle/>
          <a:p>
            <a:r>
              <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Unit Test Case Report:</a:t>
            </a: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8573" y="5326096"/>
            <a:ext cx="3695700"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5C35E91C-A7CE-6E3C-4330-BCE29C4481A3}"/>
              </a:ext>
            </a:extLst>
          </p:cNvPr>
          <p:cNvPicPr>
            <a:picLocks noChangeAspect="1"/>
          </p:cNvPicPr>
          <p:nvPr/>
        </p:nvPicPr>
        <p:blipFill>
          <a:blip r:embed="rId3"/>
          <a:stretch>
            <a:fillRect/>
          </a:stretch>
        </p:blipFill>
        <p:spPr>
          <a:xfrm>
            <a:off x="382772" y="1226595"/>
            <a:ext cx="11472530" cy="4702526"/>
          </a:xfrm>
          <a:prstGeom prst="rect">
            <a:avLst/>
          </a:prstGeom>
        </p:spPr>
      </p:pic>
    </p:spTree>
    <p:extLst>
      <p:ext uri="{BB962C8B-B14F-4D97-AF65-F5344CB8AC3E}">
        <p14:creationId xmlns:p14="http://schemas.microsoft.com/office/powerpoint/2010/main" val="3749612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611120" y="3038390"/>
            <a:ext cx="9767782" cy="666593"/>
          </a:xfrm>
        </p:spPr>
        <p:txBody>
          <a:bodyPr/>
          <a:lstStyle/>
          <a:p>
            <a:r>
              <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Security</a:t>
            </a: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433" y="3454763"/>
            <a:ext cx="36957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5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A9A412CD-CDEF-4D03-8289-DE2F154F6EF4}"/>
              </a:ext>
            </a:extLst>
          </p:cNvPr>
          <p:cNvSpPr>
            <a:spLocks noGrp="1"/>
          </p:cNvSpPr>
          <p:nvPr>
            <p:ph type="body" sz="quarter" idx="33"/>
          </p:nvPr>
        </p:nvSpPr>
        <p:spPr>
          <a:xfrm>
            <a:off x="963642" y="527587"/>
            <a:ext cx="2779017" cy="3732110"/>
          </a:xfrm>
        </p:spPr>
        <p:txBody>
          <a:bodyPr/>
          <a:lstStyle/>
          <a:p>
            <a:pPr marL="0" indent="0" defTabSz="877824">
              <a:spcAft>
                <a:spcPts val="600"/>
              </a:spcAft>
              <a:buNone/>
            </a:pPr>
            <a:r>
              <a:rPr lang="en-US" sz="2400" b="1" kern="1200" dirty="0">
                <a:solidFill>
                  <a:schemeClr val="tx1"/>
                </a:solidFill>
                <a:latin typeface="+mn-lt"/>
                <a:ea typeface="+mn-ea"/>
                <a:cs typeface="+mn-cs"/>
              </a:rPr>
              <a:t>Data encryption</a:t>
            </a:r>
          </a:p>
          <a:p>
            <a:pPr defTabSz="877824">
              <a:spcAft>
                <a:spcPts val="600"/>
              </a:spcAft>
            </a:pPr>
            <a:endParaRPr lang="en-US" sz="1000" kern="1200" dirty="0">
              <a:solidFill>
                <a:schemeClr val="tx1"/>
              </a:solidFill>
              <a:latin typeface="+mn-lt"/>
              <a:ea typeface="+mn-ea"/>
              <a:cs typeface="+mn-cs"/>
            </a:endParaRPr>
          </a:p>
          <a:p>
            <a:pPr defTabSz="877824">
              <a:spcAft>
                <a:spcPts val="600"/>
              </a:spcAft>
            </a:pPr>
            <a:r>
              <a:rPr lang="en-US" sz="1800" kern="1200" dirty="0">
                <a:solidFill>
                  <a:schemeClr val="tx1"/>
                </a:solidFill>
                <a:latin typeface="+mn-lt"/>
                <a:ea typeface="+mn-ea"/>
                <a:cs typeface="+mn-cs"/>
              </a:rPr>
              <a:t>Implementation of encryption algorithms (</a:t>
            </a:r>
            <a:r>
              <a:rPr lang="en-US" sz="1800" kern="1200" dirty="0" err="1">
                <a:solidFill>
                  <a:schemeClr val="tx1"/>
                </a:solidFill>
                <a:latin typeface="+mn-lt"/>
                <a:ea typeface="+mn-ea"/>
                <a:cs typeface="+mn-cs"/>
              </a:rPr>
              <a:t>bcryte</a:t>
            </a:r>
            <a:r>
              <a:rPr lang="en-US" sz="1800" kern="1200" dirty="0">
                <a:solidFill>
                  <a:schemeClr val="tx1"/>
                </a:solidFill>
                <a:latin typeface="+mn-lt"/>
                <a:ea typeface="+mn-ea"/>
                <a:cs typeface="+mn-cs"/>
              </a:rPr>
              <a:t>) to secure sensitive user data during transmission and storage</a:t>
            </a:r>
          </a:p>
          <a:p>
            <a:endParaRPr lang="en-US" dirty="0"/>
          </a:p>
        </p:txBody>
      </p:sp>
      <p:sp>
        <p:nvSpPr>
          <p:cNvPr id="7" name="Textplatzhalter 6">
            <a:extLst>
              <a:ext uri="{FF2B5EF4-FFF2-40B4-BE49-F238E27FC236}">
                <a16:creationId xmlns:a16="http://schemas.microsoft.com/office/drawing/2014/main" id="{63406ECE-4875-4967-8A4A-D06D308E85BB}"/>
              </a:ext>
            </a:extLst>
          </p:cNvPr>
          <p:cNvSpPr>
            <a:spLocks noGrp="1"/>
          </p:cNvSpPr>
          <p:nvPr>
            <p:ph type="body" sz="quarter" idx="35"/>
          </p:nvPr>
        </p:nvSpPr>
        <p:spPr>
          <a:xfrm>
            <a:off x="4183146" y="527587"/>
            <a:ext cx="2681220" cy="3732109"/>
          </a:xfrm>
        </p:spPr>
        <p:txBody>
          <a:bodyPr/>
          <a:lstStyle/>
          <a:p>
            <a:pPr marL="0" indent="0" defTabSz="877824">
              <a:spcBef>
                <a:spcPts val="960"/>
              </a:spcBef>
              <a:buNone/>
            </a:pPr>
            <a:r>
              <a:rPr lang="en-US" sz="2400" b="1" kern="1200" dirty="0">
                <a:solidFill>
                  <a:schemeClr val="tx1"/>
                </a:solidFill>
                <a:latin typeface="+mn-lt"/>
                <a:ea typeface="+mn-ea"/>
                <a:cs typeface="+mn-cs"/>
              </a:rPr>
              <a:t>User authentication</a:t>
            </a:r>
          </a:p>
          <a:p>
            <a:pPr marL="0" indent="0" defTabSz="877824">
              <a:spcBef>
                <a:spcPts val="960"/>
              </a:spcBef>
              <a:buNone/>
            </a:pPr>
            <a:endParaRPr lang="en-US" sz="1200" kern="1200" dirty="0">
              <a:solidFill>
                <a:schemeClr val="tx1"/>
              </a:solidFill>
              <a:latin typeface="+mn-lt"/>
              <a:ea typeface="+mn-ea"/>
              <a:cs typeface="+mn-cs"/>
            </a:endParaRPr>
          </a:p>
          <a:p>
            <a:pPr marL="0" indent="0" defTabSz="877824">
              <a:spcBef>
                <a:spcPts val="960"/>
              </a:spcBef>
              <a:buNone/>
            </a:pPr>
            <a:r>
              <a:rPr lang="en-US" sz="1800" kern="1200" dirty="0">
                <a:solidFill>
                  <a:schemeClr val="tx1"/>
                </a:solidFill>
                <a:latin typeface="+mn-lt"/>
                <a:ea typeface="+mn-ea"/>
                <a:cs typeface="+mn-cs"/>
              </a:rPr>
              <a:t>Implementation of secure authentication methods (JWT Auth) to protect user accounts from unauthorized access</a:t>
            </a:r>
          </a:p>
          <a:p>
            <a:endParaRPr lang="en-US" dirty="0"/>
          </a:p>
        </p:txBody>
      </p:sp>
      <p:sp>
        <p:nvSpPr>
          <p:cNvPr id="9" name="Textplatzhalter 8">
            <a:extLst>
              <a:ext uri="{FF2B5EF4-FFF2-40B4-BE49-F238E27FC236}">
                <a16:creationId xmlns:a16="http://schemas.microsoft.com/office/drawing/2014/main" id="{9C1BBC4F-10DF-414D-88C5-63C4E304DE3E}"/>
              </a:ext>
            </a:extLst>
          </p:cNvPr>
          <p:cNvSpPr>
            <a:spLocks noGrp="1"/>
          </p:cNvSpPr>
          <p:nvPr>
            <p:ph type="body" sz="quarter" idx="37"/>
          </p:nvPr>
        </p:nvSpPr>
        <p:spPr>
          <a:xfrm>
            <a:off x="7304853" y="527588"/>
            <a:ext cx="2849237" cy="3732108"/>
          </a:xfrm>
        </p:spPr>
        <p:txBody>
          <a:bodyPr/>
          <a:lstStyle/>
          <a:p>
            <a:pPr marL="0" indent="0" defTabSz="877824">
              <a:spcAft>
                <a:spcPts val="600"/>
              </a:spcAft>
              <a:buNone/>
            </a:pPr>
            <a:r>
              <a:rPr lang="en-US" sz="2400" b="1" kern="1200" dirty="0">
                <a:solidFill>
                  <a:schemeClr val="tx1"/>
                </a:solidFill>
                <a:latin typeface="+mn-lt"/>
                <a:ea typeface="+mn-ea"/>
                <a:cs typeface="+mn-cs"/>
              </a:rPr>
              <a:t>Access control</a:t>
            </a:r>
          </a:p>
          <a:p>
            <a:pPr defTabSz="877824">
              <a:spcAft>
                <a:spcPts val="600"/>
              </a:spcAft>
            </a:pPr>
            <a:endParaRPr lang="en-US" sz="1100" b="1" kern="1200" dirty="0">
              <a:solidFill>
                <a:schemeClr val="tx1"/>
              </a:solidFill>
              <a:latin typeface="+mn-lt"/>
              <a:ea typeface="+mn-ea"/>
              <a:cs typeface="+mn-cs"/>
            </a:endParaRPr>
          </a:p>
          <a:p>
            <a:pPr defTabSz="877824">
              <a:spcAft>
                <a:spcPts val="600"/>
              </a:spcAft>
            </a:pPr>
            <a:r>
              <a:rPr lang="en-US" sz="1800" kern="1200" dirty="0">
                <a:solidFill>
                  <a:schemeClr val="tx1"/>
                </a:solidFill>
                <a:latin typeface="+mn-lt"/>
                <a:ea typeface="+mn-ea"/>
                <a:cs typeface="+mn-cs"/>
              </a:rPr>
              <a:t>Role-based access control to ensure that users can only access relevant information and perform authorized action</a:t>
            </a:r>
            <a:endParaRPr lang="en-IN" sz="1800" dirty="0"/>
          </a:p>
          <a:p>
            <a:endParaRPr lang="en-US" dirty="0"/>
          </a:p>
        </p:txBody>
      </p:sp>
      <p:sp>
        <p:nvSpPr>
          <p:cNvPr id="10" name="Titel 9">
            <a:extLst>
              <a:ext uri="{FF2B5EF4-FFF2-40B4-BE49-F238E27FC236}">
                <a16:creationId xmlns:a16="http://schemas.microsoft.com/office/drawing/2014/main" id="{BC29B8B3-18F9-46B1-AE67-41D4F06239A2}"/>
              </a:ext>
            </a:extLst>
          </p:cNvPr>
          <p:cNvSpPr>
            <a:spLocks noGrp="1"/>
          </p:cNvSpPr>
          <p:nvPr>
            <p:ph type="title"/>
          </p:nvPr>
        </p:nvSpPr>
        <p:spPr>
          <a:xfrm>
            <a:off x="984903" y="4547538"/>
            <a:ext cx="9435003" cy="1349976"/>
          </a:xfrm>
        </p:spPr>
        <p:txBody>
          <a:bodyPr/>
          <a:lstStyle/>
          <a:p>
            <a:r>
              <a:rPr lang="en-US" sz="2000" dirty="0">
                <a:solidFill>
                  <a:schemeClr val="tx1"/>
                </a:solidFill>
                <a:latin typeface="Aptos" panose="020B0004020202020204" pitchFamily="34" charset="0"/>
              </a:rPr>
              <a:t>We have implemented robust security measures, including secure authentication to verify user identities, role-based access control to restrict permissions based on user roles, and data encryption to safeguard sensitive information. </a:t>
            </a:r>
          </a:p>
        </p:txBody>
      </p:sp>
    </p:spTree>
    <p:extLst>
      <p:ext uri="{BB962C8B-B14F-4D97-AF65-F5344CB8AC3E}">
        <p14:creationId xmlns:p14="http://schemas.microsoft.com/office/powerpoint/2010/main" val="226050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611120" y="3038390"/>
            <a:ext cx="9767782" cy="666593"/>
          </a:xfrm>
        </p:spPr>
        <p:txBody>
          <a:bodyPr/>
          <a:lstStyle/>
          <a:p>
            <a:r>
              <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Conclusion</a:t>
            </a: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433" y="3454763"/>
            <a:ext cx="36957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423760"/>
            <a:ext cx="9671982" cy="1161023"/>
          </a:xfrm>
        </p:spPr>
        <p:txBody>
          <a:bodyPr/>
          <a:lstStyle/>
          <a:p>
            <a:r>
              <a:rPr lang="en-IN" sz="2800" dirty="0">
                <a:latin typeface="Aptos" panose="020B0004020202020204" pitchFamily="34" charset="0"/>
              </a:rPr>
              <a:t>Conclusion:</a:t>
            </a:r>
            <a:endParaRPr lang="en-PT" sz="2800" dirty="0">
              <a:latin typeface="Aptos" panose="020B0004020202020204" pitchFamily="34" charset="0"/>
            </a:endParaRPr>
          </a:p>
        </p:txBody>
      </p: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p:txBody>
          <a:bodyPr/>
          <a:lstStyle/>
          <a:p>
            <a:endParaRPr lang="en-PT"/>
          </a:p>
        </p:txBody>
      </p:sp>
      <p:sp>
        <p:nvSpPr>
          <p:cNvPr id="7" name="TextBox 6">
            <a:extLst>
              <a:ext uri="{FF2B5EF4-FFF2-40B4-BE49-F238E27FC236}">
                <a16:creationId xmlns:a16="http://schemas.microsoft.com/office/drawing/2014/main" id="{29C0FE16-4279-65AF-E516-7F2934952CF9}"/>
              </a:ext>
            </a:extLst>
          </p:cNvPr>
          <p:cNvSpPr txBox="1"/>
          <p:nvPr/>
        </p:nvSpPr>
        <p:spPr>
          <a:xfrm>
            <a:off x="744278" y="1711842"/>
            <a:ext cx="10808335"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Effective Solution</a:t>
            </a:r>
            <a:r>
              <a:rPr lang="en-US" dirty="0"/>
              <a:t>: Offers a powerful and efficient way to handle shared expenses within groups.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Core</a:t>
            </a:r>
            <a:r>
              <a:rPr lang="en-US" dirty="0"/>
              <a:t> </a:t>
            </a:r>
            <a:r>
              <a:rPr lang="en-US" b="1" dirty="0"/>
              <a:t>Features</a:t>
            </a:r>
            <a:r>
              <a:rPr lang="en-US" dirty="0"/>
              <a:t>: Provides user profiles, expense tracking, and group management functionalities.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Strong Technology Base</a:t>
            </a:r>
            <a:r>
              <a:rPr lang="en-US" dirty="0"/>
              <a:t>: Built with a secure backend using .NET Core and a dependable MSSQL Server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Minimized Conflicts</a:t>
            </a:r>
            <a:r>
              <a:rPr lang="en-US" dirty="0"/>
              <a:t>: Reduces financial disagreements among group members, encouraging smooth expense sharing.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Future Prospect</a:t>
            </a:r>
            <a:r>
              <a:rPr lang="en-US" dirty="0"/>
              <a:t>: Plans for enhancements may include AI-driven expense categorization, smart budget management notifications, and integration with emerging payment technologies.</a:t>
            </a:r>
          </a:p>
        </p:txBody>
      </p:sp>
    </p:spTree>
    <p:extLst>
      <p:ext uri="{BB962C8B-B14F-4D97-AF65-F5344CB8AC3E}">
        <p14:creationId xmlns:p14="http://schemas.microsoft.com/office/powerpoint/2010/main" val="540899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611120" y="3038390"/>
            <a:ext cx="9767782" cy="666593"/>
          </a:xfrm>
        </p:spPr>
        <p:txBody>
          <a:bodyPr/>
          <a:lstStyle/>
          <a:p>
            <a:r>
              <a:rPr lang="en-US"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Future Scope</a:t>
            </a:r>
            <a:endPar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endParaRP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433" y="3454763"/>
            <a:ext cx="36957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999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423760"/>
            <a:ext cx="9671982" cy="1161023"/>
          </a:xfrm>
        </p:spPr>
        <p:txBody>
          <a:bodyPr/>
          <a:lstStyle/>
          <a:p>
            <a:r>
              <a:rPr lang="en-IN" sz="2800" dirty="0">
                <a:latin typeface="Aptos" panose="020B0004020202020204" pitchFamily="34" charset="0"/>
              </a:rPr>
              <a:t>Future Scope:</a:t>
            </a:r>
            <a:endParaRPr lang="en-PT" sz="2800" dirty="0">
              <a:latin typeface="Aptos" panose="020B0004020202020204" pitchFamily="34" charset="0"/>
            </a:endParaRPr>
          </a:p>
        </p:txBody>
      </p:sp>
      <p:sp>
        <p:nvSpPr>
          <p:cNvPr id="3" name="Text Placeholder 2">
            <a:extLst>
              <a:ext uri="{FF2B5EF4-FFF2-40B4-BE49-F238E27FC236}">
                <a16:creationId xmlns:a16="http://schemas.microsoft.com/office/drawing/2014/main" id="{3BC89994-4C4B-6D4E-9730-23534FCA5742}"/>
              </a:ext>
            </a:extLst>
          </p:cNvPr>
          <p:cNvSpPr>
            <a:spLocks noGrp="1"/>
          </p:cNvSpPr>
          <p:nvPr>
            <p:ph type="body" sz="quarter" idx="10"/>
          </p:nvPr>
        </p:nvSpPr>
        <p:spPr/>
        <p:txBody>
          <a:bodyPr/>
          <a:lstStyle/>
          <a:p>
            <a:endParaRPr lang="en-PT"/>
          </a:p>
        </p:txBody>
      </p:sp>
      <p:sp>
        <p:nvSpPr>
          <p:cNvPr id="7" name="TextBox 6">
            <a:extLst>
              <a:ext uri="{FF2B5EF4-FFF2-40B4-BE49-F238E27FC236}">
                <a16:creationId xmlns:a16="http://schemas.microsoft.com/office/drawing/2014/main" id="{29C0FE16-4279-65AF-E516-7F2934952CF9}"/>
              </a:ext>
            </a:extLst>
          </p:cNvPr>
          <p:cNvSpPr txBox="1"/>
          <p:nvPr/>
        </p:nvSpPr>
        <p:spPr>
          <a:xfrm>
            <a:off x="744279" y="1584783"/>
            <a:ext cx="10808335"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AI-Driven Features</a:t>
            </a:r>
            <a:r>
              <a:rPr lang="en-US" sz="2000" dirty="0"/>
              <a:t>: Implementing artificial intelligence for automatic expense categorization and predictive analytics.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Enhanced</a:t>
            </a:r>
            <a:r>
              <a:rPr lang="en-US" sz="2000" dirty="0"/>
              <a:t> </a:t>
            </a:r>
            <a:r>
              <a:rPr lang="en-US" sz="2000" b="1" dirty="0"/>
              <a:t>Notifications</a:t>
            </a:r>
            <a:r>
              <a:rPr lang="en-US" sz="2000" dirty="0"/>
              <a:t>: Developing smart notifications for budget tracking and financial alerts.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Payment Integrations</a:t>
            </a:r>
            <a:r>
              <a:rPr lang="en-US" sz="2000" dirty="0"/>
              <a:t>: Adding support for new and emerging payment platforms to streamline transactions.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Expanded Reporting</a:t>
            </a:r>
            <a:r>
              <a:rPr lang="en-US" sz="2000" dirty="0"/>
              <a:t>: Offering advanced reporting and analytics tools for better financial insights.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Scalability Improvements</a:t>
            </a:r>
            <a:r>
              <a:rPr lang="en-US" sz="2000" dirty="0"/>
              <a:t>: Enhancing performance and scalability to support larger groups and more complex use cases.</a:t>
            </a:r>
          </a:p>
        </p:txBody>
      </p:sp>
    </p:spTree>
    <p:extLst>
      <p:ext uri="{BB962C8B-B14F-4D97-AF65-F5344CB8AC3E}">
        <p14:creationId xmlns:p14="http://schemas.microsoft.com/office/powerpoint/2010/main" val="3439037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3DCB91-D6B7-4CD3-B9CE-F98B8AB7F65B}"/>
              </a:ext>
            </a:extLst>
          </p:cNvPr>
          <p:cNvSpPr>
            <a:spLocks noGrp="1"/>
          </p:cNvSpPr>
          <p:nvPr>
            <p:ph type="title"/>
          </p:nvPr>
        </p:nvSpPr>
        <p:spPr>
          <a:xfrm>
            <a:off x="438539" y="3502604"/>
            <a:ext cx="3620277" cy="552587"/>
          </a:xfrm>
        </p:spPr>
        <p:txBody>
          <a:bodyPr/>
          <a:lstStyle/>
          <a:p>
            <a:r>
              <a:rPr lang="en-US" sz="3600" b="1" dirty="0">
                <a:latin typeface="Aptos" panose="020B0004020202020204" pitchFamily="34" charset="0"/>
              </a:rPr>
              <a:t>Thank You</a:t>
            </a:r>
            <a:endParaRPr lang="en-IN" sz="3600" b="1" dirty="0">
              <a:latin typeface="Aptos" panose="020B0004020202020204" pitchFamily="34" charset="0"/>
            </a:endParaRPr>
          </a:p>
        </p:txBody>
      </p:sp>
    </p:spTree>
    <p:extLst>
      <p:ext uri="{BB962C8B-B14F-4D97-AF65-F5344CB8AC3E}">
        <p14:creationId xmlns:p14="http://schemas.microsoft.com/office/powerpoint/2010/main" val="1743225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desk&#10;&#10;Description automatically generated with medium confidence">
            <a:extLst>
              <a:ext uri="{FF2B5EF4-FFF2-40B4-BE49-F238E27FC236}">
                <a16:creationId xmlns:a16="http://schemas.microsoft.com/office/drawing/2014/main" id="{604AD898-E040-4D9F-AEFC-3353672C9F05}"/>
              </a:ext>
            </a:extLst>
          </p:cNvPr>
          <p:cNvPicPr>
            <a:picLocks noChangeAspect="1"/>
          </p:cNvPicPr>
          <p:nvPr/>
        </p:nvPicPr>
        <p:blipFill rotWithShape="1">
          <a:blip r:embed="rId3">
            <a:extLst>
              <a:ext uri="{28A0092B-C50C-407E-A947-70E740481C1C}">
                <a14:useLocalDpi xmlns:a14="http://schemas.microsoft.com/office/drawing/2010/main" val="0"/>
              </a:ext>
            </a:extLst>
          </a:blip>
          <a:srcRect l="23327" r="10982"/>
          <a:stretch/>
        </p:blipFill>
        <p:spPr>
          <a:xfrm flipH="1">
            <a:off x="0" y="0"/>
            <a:ext cx="12192000" cy="6858000"/>
          </a:xfrm>
          <a:prstGeom prst="rect">
            <a:avLst/>
          </a:prstGeom>
        </p:spPr>
      </p:pic>
      <p:sp>
        <p:nvSpPr>
          <p:cNvPr id="19" name="Rectangle 18"/>
          <p:cNvSpPr>
            <a:spLocks/>
          </p:cNvSpPr>
          <p:nvPr/>
        </p:nvSpPr>
        <p:spPr>
          <a:xfrm>
            <a:off x="0" y="1"/>
            <a:ext cx="12207874" cy="6875276"/>
          </a:xfrm>
          <a:prstGeom prst="rect">
            <a:avLst/>
          </a:prstGeom>
          <a:solidFill>
            <a:schemeClr val="accent4">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0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Equip Light"/>
              <a:ea typeface="+mn-ea"/>
              <a:cs typeface="+mn-cs"/>
            </a:endParaRPr>
          </a:p>
        </p:txBody>
      </p:sp>
      <p:pic>
        <p:nvPicPr>
          <p:cNvPr id="3" name="Picture Placeholder 2"/>
          <p:cNvPicPr>
            <a:picLocks noGrp="1" noChangeAspect="1"/>
          </p:cNvPicPr>
          <p:nvPr>
            <p:ph type="pic" sz="quarter" idx="11"/>
          </p:nvPr>
        </p:nvPicPr>
        <p:blipFill rotWithShape="1">
          <a:blip r:embed="rId4"/>
          <a:srcRect l="22390" r="5596"/>
          <a:stretch/>
        </p:blipFill>
        <p:spPr>
          <a:xfrm>
            <a:off x="4782158" y="2"/>
            <a:ext cx="7409842" cy="6857996"/>
          </a:xfrm>
        </p:spPr>
      </p:pic>
      <p:sp>
        <p:nvSpPr>
          <p:cNvPr id="20" name="Title 2">
            <a:extLst>
              <a:ext uri="{FF2B5EF4-FFF2-40B4-BE49-F238E27FC236}">
                <a16:creationId xmlns:a16="http://schemas.microsoft.com/office/drawing/2014/main" id="{34FA078E-A008-4ADF-9F29-89E37B168790}"/>
              </a:ext>
            </a:extLst>
          </p:cNvPr>
          <p:cNvSpPr txBox="1">
            <a:spLocks/>
          </p:cNvSpPr>
          <p:nvPr/>
        </p:nvSpPr>
        <p:spPr>
          <a:xfrm>
            <a:off x="138059" y="369015"/>
            <a:ext cx="4856342" cy="488201"/>
          </a:xfrm>
          <a:prstGeom prst="rect">
            <a:avLst/>
          </a:prstGeom>
        </p:spPr>
        <p:txBody>
          <a:bodyPr vert="horz" wrap="square" lIns="91440" tIns="72000" rIns="91440" bIns="45720" rtlCol="0" anchor="t">
            <a:spAutoFit/>
          </a:bodyPr>
          <a:lstStyle>
            <a:lvl1pPr>
              <a:lnSpc>
                <a:spcPct val="100000"/>
              </a:lnSpc>
              <a:spcBef>
                <a:spcPct val="0"/>
              </a:spcBef>
              <a:buNone/>
              <a:defRPr sz="2400" b="1" i="0">
                <a:solidFill>
                  <a:srgbClr val="060320"/>
                </a:solidFill>
                <a:latin typeface="Equip Extended" panose="02000503030000020004" pitchFamily="2" charset="77"/>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solidFill>
                  <a:srgbClr val="FFFFFF"/>
                </a:solidFill>
                <a:effectLst/>
                <a:uLnTx/>
                <a:uFillTx/>
                <a:latin typeface="Aptos" panose="020B0004020202020204" pitchFamily="34" charset="0"/>
              </a:rPr>
              <a:t>Agenda</a:t>
            </a:r>
          </a:p>
        </p:txBody>
      </p:sp>
      <p:pic>
        <p:nvPicPr>
          <p:cNvPr id="35" name="Graphic 34">
            <a:extLst>
              <a:ext uri="{FF2B5EF4-FFF2-40B4-BE49-F238E27FC236}">
                <a16:creationId xmlns:a16="http://schemas.microsoft.com/office/drawing/2014/main" id="{82FAEA32-7F9E-4425-82C4-FE2600CC51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8801" y="-17276"/>
            <a:ext cx="1980000" cy="1485001"/>
          </a:xfrm>
          <a:prstGeom prst="rect">
            <a:avLst/>
          </a:prstGeom>
        </p:spPr>
      </p:pic>
      <p:sp>
        <p:nvSpPr>
          <p:cNvPr id="5" name="TextBox 4">
            <a:extLst>
              <a:ext uri="{FF2B5EF4-FFF2-40B4-BE49-F238E27FC236}">
                <a16:creationId xmlns:a16="http://schemas.microsoft.com/office/drawing/2014/main" id="{2AAA5DAB-9535-4430-4FC0-047B4560A8A8}"/>
              </a:ext>
            </a:extLst>
          </p:cNvPr>
          <p:cNvSpPr txBox="1"/>
          <p:nvPr/>
        </p:nvSpPr>
        <p:spPr>
          <a:xfrm>
            <a:off x="114755" y="1107251"/>
            <a:ext cx="5070265" cy="3735061"/>
          </a:xfrm>
          <a:prstGeom prst="rect">
            <a:avLst/>
          </a:prstGeom>
          <a:noFill/>
        </p:spPr>
        <p:txBody>
          <a:bodyPr wrap="square" lIns="91440" tIns="45720" rIns="91440" bIns="45720" rtlCol="0" anchor="t">
            <a:spAutoFit/>
          </a:bodyPr>
          <a:lstStyle/>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endParaRPr kumimoji="0" lang="en-US" sz="1800" b="1" i="0" u="none" strike="noStrike" kern="1200" cap="none" spc="0" normalizeH="0" baseline="0" noProof="0" dirty="0">
              <a:ln>
                <a:noFill/>
              </a:ln>
              <a:solidFill>
                <a:schemeClr val="accent5">
                  <a:lumMod val="75000"/>
                </a:schemeClr>
              </a:solidFill>
              <a:effectLst/>
              <a:uLnTx/>
              <a:uFillTx/>
              <a:latin typeface="Aptos" panose="020B0004020202020204" pitchFamily="34" charset="0"/>
            </a:endParaRPr>
          </a:p>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r>
              <a:rPr lang="en-US" b="1" dirty="0">
                <a:solidFill>
                  <a:schemeClr val="bg1"/>
                </a:solidFill>
                <a:latin typeface="Aptos" panose="020B0004020202020204" pitchFamily="34" charset="0"/>
              </a:rPr>
              <a:t>Introduction</a:t>
            </a:r>
          </a:p>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r>
              <a:rPr lang="en-US" b="1" dirty="0">
                <a:solidFill>
                  <a:schemeClr val="bg1"/>
                </a:solidFill>
                <a:latin typeface="Aptos" panose="020B0004020202020204" pitchFamily="34" charset="0"/>
              </a:rPr>
              <a:t>Features</a:t>
            </a:r>
          </a:p>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r>
              <a:rPr lang="en-US" sz="1800" b="1" i="0" u="none" strike="noStrike" kern="1200" cap="none" spc="0" normalizeH="0" baseline="0" noProof="0" dirty="0">
                <a:ln>
                  <a:noFill/>
                </a:ln>
                <a:solidFill>
                  <a:schemeClr val="bg1"/>
                </a:solidFill>
                <a:effectLst/>
                <a:uLnTx/>
                <a:uFillTx/>
                <a:latin typeface="Aptos" panose="020B0004020202020204" pitchFamily="34" charset="0"/>
              </a:rPr>
              <a:t>Technology</a:t>
            </a:r>
          </a:p>
          <a:p>
            <a:pPr marL="800100" lvl="1" indent="-342900">
              <a:lnSpc>
                <a:spcPct val="150000"/>
              </a:lnSpc>
              <a:spcBef>
                <a:spcPts val="1000"/>
              </a:spcBef>
              <a:buClr>
                <a:srgbClr val="FFFFFF"/>
              </a:buClr>
              <a:buFont typeface="+mj-lt"/>
              <a:buAutoNum type="arabicPeriod"/>
              <a:defRPr/>
            </a:pPr>
            <a:r>
              <a:rPr lang="en-US" sz="1800" b="1" dirty="0">
                <a:solidFill>
                  <a:schemeClr val="bg1"/>
                </a:solidFill>
                <a:latin typeface="Aptos" panose="020B0004020202020204" pitchFamily="34" charset="0"/>
                <a:ea typeface="+mj-ea"/>
              </a:rPr>
              <a:t>Security</a:t>
            </a:r>
          </a:p>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r>
              <a:rPr lang="en-US" sz="1800" b="1" i="0" u="none" strike="noStrike" kern="1200" cap="none" spc="0" normalizeH="0" baseline="0" noProof="0" dirty="0">
                <a:ln>
                  <a:noFill/>
                </a:ln>
                <a:solidFill>
                  <a:schemeClr val="bg1"/>
                </a:solidFill>
                <a:effectLst/>
                <a:uLnTx/>
                <a:uFillTx/>
                <a:latin typeface="Aptos" panose="020B0004020202020204" pitchFamily="34" charset="0"/>
              </a:rPr>
              <a:t>Conclusion</a:t>
            </a:r>
          </a:p>
          <a:p>
            <a:pPr marL="800100" marR="0" lvl="1" indent="-342900" algn="l" defTabSz="914400" rtl="0" eaLnBrk="1" fontAlgn="auto" latinLnBrk="0" hangingPunct="1">
              <a:lnSpc>
                <a:spcPct val="150000"/>
              </a:lnSpc>
              <a:spcBef>
                <a:spcPts val="1000"/>
              </a:spcBef>
              <a:spcAft>
                <a:spcPts val="0"/>
              </a:spcAft>
              <a:buClr>
                <a:srgbClr val="FFFFFF"/>
              </a:buClr>
              <a:buSzTx/>
              <a:buFont typeface="+mj-lt"/>
              <a:buAutoNum type="arabicPeriod"/>
              <a:tabLst/>
              <a:defRPr/>
            </a:pPr>
            <a:r>
              <a:rPr lang="en-US" b="1" dirty="0">
                <a:solidFill>
                  <a:schemeClr val="bg1"/>
                </a:solidFill>
                <a:latin typeface="Aptos" panose="020B0004020202020204" pitchFamily="34" charset="0"/>
              </a:rPr>
              <a:t>Future Scope</a:t>
            </a:r>
            <a:endParaRPr lang="en-US" sz="1800" b="1" i="0" u="none" strike="noStrike" kern="1200" cap="none" spc="0" normalizeH="0" baseline="0" noProof="0" dirty="0">
              <a:ln>
                <a:noFill/>
              </a:ln>
              <a:solidFill>
                <a:schemeClr val="bg1"/>
              </a:solidFill>
              <a:effectLst/>
              <a:uLnTx/>
              <a:uFillTx/>
              <a:latin typeface="Aptos" panose="020B0004020202020204" pitchFamily="34" charset="0"/>
            </a:endParaRPr>
          </a:p>
        </p:txBody>
      </p:sp>
      <p:sp>
        <p:nvSpPr>
          <p:cNvPr id="7" name="Text Placeholder 24">
            <a:extLst>
              <a:ext uri="{FF2B5EF4-FFF2-40B4-BE49-F238E27FC236}">
                <a16:creationId xmlns:a16="http://schemas.microsoft.com/office/drawing/2014/main" id="{D4BF634F-5A39-4E22-91AC-6AB8A05EC609}"/>
              </a:ext>
            </a:extLst>
          </p:cNvPr>
          <p:cNvSpPr txBox="1">
            <a:spLocks/>
          </p:cNvSpPr>
          <p:nvPr/>
        </p:nvSpPr>
        <p:spPr>
          <a:xfrm>
            <a:off x="0" y="6597116"/>
            <a:ext cx="2773570" cy="26088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000" b="0" i="0" kern="1200">
                <a:solidFill>
                  <a:srgbClr val="8594A7"/>
                </a:solidFill>
                <a:latin typeface="Equip Extended Light" panose="02000503000000020004" pitchFamily="2" charset="77"/>
                <a:ea typeface="+mn-ea"/>
                <a:cs typeface="+mn-cs"/>
              </a:defRPr>
            </a:lvl1pPr>
            <a:lvl2pPr marL="685800" indent="-228600" algn="l" defTabSz="914400" rtl="0" eaLnBrk="1" latinLnBrk="0" hangingPunct="1">
              <a:lnSpc>
                <a:spcPct val="90000"/>
              </a:lnSpc>
              <a:spcBef>
                <a:spcPts val="500"/>
              </a:spcBef>
              <a:buClr>
                <a:srgbClr val="00DBA9"/>
              </a:buClr>
              <a:buFont typeface="Arial" panose="020B0604020202020204" pitchFamily="34" charset="0"/>
              <a:buChar char="•"/>
              <a:defRPr sz="1800" b="0" i="0" kern="1200">
                <a:solidFill>
                  <a:srgbClr val="06041F"/>
                </a:solidFill>
                <a:latin typeface="Equip" panose="02000503030000020004"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rgbClr val="06041F"/>
                </a:solidFill>
                <a:latin typeface="Equip" panose="02000503030000020004"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rgbClr val="06041F"/>
                </a:solidFill>
                <a:latin typeface="Equip Light" panose="02000503000000020004"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b="0" i="0" kern="1200">
                <a:solidFill>
                  <a:srgbClr val="06041F"/>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DAA9"/>
              </a:buClr>
              <a:buSzTx/>
              <a:buFont typeface="Arial" panose="020B0604020202020204" pitchFamily="34" charset="0"/>
              <a:buNone/>
              <a:tabLst/>
              <a:defRPr/>
            </a:pPr>
            <a:r>
              <a:rPr kumimoji="0" lang="en-IN" sz="1000" b="0" i="0" u="none" strike="noStrike" kern="1200" cap="none" spc="0" normalizeH="0" baseline="0" noProof="0">
                <a:ln>
                  <a:noFill/>
                </a:ln>
                <a:solidFill>
                  <a:srgbClr val="8594A7"/>
                </a:solidFill>
                <a:effectLst/>
                <a:uLnTx/>
                <a:uFillTx/>
                <a:latin typeface="Equip Light" panose="020B0604020202020204"/>
                <a:ea typeface="+mn-ea"/>
                <a:cs typeface="+mn-cs"/>
                <a:sym typeface="Equip-Light"/>
              </a:rPr>
              <a:t>© 2024 – Nagarro – All rights reserved</a:t>
            </a:r>
          </a:p>
        </p:txBody>
      </p:sp>
    </p:spTree>
    <p:extLst>
      <p:ext uri="{BB962C8B-B14F-4D97-AF65-F5344CB8AC3E}">
        <p14:creationId xmlns:p14="http://schemas.microsoft.com/office/powerpoint/2010/main" val="999013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2B2B-4083-1D4D-8DF3-EABF9A894256}"/>
              </a:ext>
            </a:extLst>
          </p:cNvPr>
          <p:cNvSpPr>
            <a:spLocks noGrp="1"/>
          </p:cNvSpPr>
          <p:nvPr>
            <p:ph type="title"/>
          </p:nvPr>
        </p:nvSpPr>
        <p:spPr>
          <a:xfrm>
            <a:off x="639386" y="1264042"/>
            <a:ext cx="9767782" cy="1107996"/>
          </a:xfrm>
        </p:spPr>
        <p:txBody>
          <a:bodyPr/>
          <a:lstStyle/>
          <a:p>
            <a:r>
              <a:rPr lang="en-GB" sz="6600" dirty="0">
                <a:latin typeface="Aptos" panose="020B0004020202020204" pitchFamily="34" charset="0"/>
              </a:rPr>
              <a:t>Introduction:</a:t>
            </a:r>
            <a:endParaRPr lang="en-PT" sz="6600" dirty="0">
              <a:latin typeface="Aptos" panose="020B0004020202020204" pitchFamily="34" charset="0"/>
            </a:endParaRPr>
          </a:p>
        </p:txBody>
      </p:sp>
      <p:sp>
        <p:nvSpPr>
          <p:cNvPr id="4" name="Text Placeholder 3">
            <a:extLst>
              <a:ext uri="{FF2B5EF4-FFF2-40B4-BE49-F238E27FC236}">
                <a16:creationId xmlns:a16="http://schemas.microsoft.com/office/drawing/2014/main" id="{F0C70DA2-4877-EC4E-8E61-D91761B0524C}"/>
              </a:ext>
            </a:extLst>
          </p:cNvPr>
          <p:cNvSpPr>
            <a:spLocks noGrp="1"/>
          </p:cNvSpPr>
          <p:nvPr>
            <p:ph type="body" sz="quarter" idx="13"/>
          </p:nvPr>
        </p:nvSpPr>
        <p:spPr>
          <a:xfrm>
            <a:off x="639386" y="2418205"/>
            <a:ext cx="11050041" cy="24727200"/>
          </a:xfrm>
        </p:spPr>
        <p:txBody>
          <a:bodyPr/>
          <a:lstStyle/>
          <a:p>
            <a:r>
              <a:rPr lang="en-US" sz="2800" b="1" dirty="0">
                <a:latin typeface="Aptos" panose="020B0004020202020204" pitchFamily="34" charset="0"/>
                <a:ea typeface="Calibri" panose="020F0502020204030204" pitchFamily="34" charset="0"/>
                <a:cs typeface="Calibri" panose="020F0502020204030204" pitchFamily="34" charset="0"/>
              </a:rPr>
              <a:t>Welcome to the Expense Management System, a comprehensive web application designed to streamline and simplify group expense management. This system allows users to effortlessly create and track expenses, split costs among group members, and settle balances with ease. Built using .NET Core for the backend and Angular for the frontend, the application ensures a seamless user experience. Additionally, robust unit testing with </a:t>
            </a:r>
            <a:r>
              <a:rPr lang="en-US" sz="2800" b="1" dirty="0" err="1">
                <a:latin typeface="Aptos" panose="020B0004020202020204" pitchFamily="34" charset="0"/>
                <a:ea typeface="Calibri" panose="020F0502020204030204" pitchFamily="34" charset="0"/>
                <a:cs typeface="Calibri" panose="020F0502020204030204" pitchFamily="34" charset="0"/>
              </a:rPr>
              <a:t>xUnit</a:t>
            </a:r>
            <a:r>
              <a:rPr lang="en-US" sz="2800" b="1" dirty="0">
                <a:latin typeface="Aptos" panose="020B0004020202020204" pitchFamily="34" charset="0"/>
                <a:ea typeface="Calibri" panose="020F0502020204030204" pitchFamily="34" charset="0"/>
                <a:cs typeface="Calibri" panose="020F0502020204030204" pitchFamily="34" charset="0"/>
              </a:rPr>
              <a:t> and </a:t>
            </a:r>
            <a:r>
              <a:rPr lang="en-US" sz="2800" b="1" dirty="0" err="1">
                <a:latin typeface="Aptos" panose="020B0004020202020204" pitchFamily="34" charset="0"/>
                <a:ea typeface="Calibri" panose="020F0502020204030204" pitchFamily="34" charset="0"/>
                <a:cs typeface="Calibri" panose="020F0502020204030204" pitchFamily="34" charset="0"/>
              </a:rPr>
              <a:t>Moq</a:t>
            </a:r>
            <a:r>
              <a:rPr lang="en-US" sz="2800" b="1" dirty="0">
                <a:latin typeface="Aptos" panose="020B0004020202020204" pitchFamily="34" charset="0"/>
                <a:ea typeface="Calibri" panose="020F0502020204030204" pitchFamily="34" charset="0"/>
                <a:cs typeface="Calibri" panose="020F0502020204030204" pitchFamily="34" charset="0"/>
              </a:rPr>
              <a:t> guarantees the reliability and accuracy of its features.</a:t>
            </a:r>
          </a:p>
          <a:p>
            <a:endParaRPr lang="en-PT" sz="2800" dirty="0"/>
          </a:p>
        </p:txBody>
      </p:sp>
    </p:spTree>
    <p:extLst>
      <p:ext uri="{BB962C8B-B14F-4D97-AF65-F5344CB8AC3E}">
        <p14:creationId xmlns:p14="http://schemas.microsoft.com/office/powerpoint/2010/main" val="416456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9386" y="437700"/>
            <a:ext cx="9671982" cy="1161023"/>
          </a:xfrm>
        </p:spPr>
        <p:txBody>
          <a:bodyPr/>
          <a:lstStyle/>
          <a:p>
            <a:r>
              <a:rPr lang="en-GB" sz="2800" dirty="0">
                <a:latin typeface="Aptos" panose="020B0004020202020204" pitchFamily="34" charset="0"/>
              </a:rPr>
              <a:t>Challenges and Solution:</a:t>
            </a:r>
            <a:endParaRPr lang="en-PT" sz="2800" dirty="0">
              <a:latin typeface="Aptos" panose="020B0004020202020204" pitchFamily="34" charset="0"/>
            </a:endParaRPr>
          </a:p>
        </p:txBody>
      </p:sp>
      <p:sp>
        <p:nvSpPr>
          <p:cNvPr id="5" name="TextBox 4">
            <a:extLst>
              <a:ext uri="{FF2B5EF4-FFF2-40B4-BE49-F238E27FC236}">
                <a16:creationId xmlns:a16="http://schemas.microsoft.com/office/drawing/2014/main" id="{37A26325-44A9-D121-E4E8-56931792D39A}"/>
              </a:ext>
            </a:extLst>
          </p:cNvPr>
          <p:cNvSpPr txBox="1"/>
          <p:nvPr/>
        </p:nvSpPr>
        <p:spPr>
          <a:xfrm>
            <a:off x="639386" y="1737360"/>
            <a:ext cx="11440160" cy="3754874"/>
          </a:xfrm>
          <a:prstGeom prst="rect">
            <a:avLst/>
          </a:prstGeom>
          <a:noFill/>
        </p:spPr>
        <p:txBody>
          <a:bodyPr wrap="square" rtlCol="0">
            <a:spAutoFit/>
          </a:bodyPr>
          <a:lstStyle/>
          <a:p>
            <a:endParaRPr lang="en-US" b="1" dirty="0">
              <a:latin typeface="Aptos" panose="020B0004020202020204" pitchFamily="34" charset="0"/>
              <a:ea typeface="Calibri" panose="020F0502020204030204" pitchFamily="34" charset="0"/>
              <a:cs typeface="Calibri" panose="020F0502020204030204" pitchFamily="34" charset="0"/>
            </a:endParaRPr>
          </a:p>
          <a:p>
            <a:r>
              <a:rPr lang="en-US" sz="2000" b="1" dirty="0">
                <a:latin typeface="Aptos" panose="020B0004020202020204" pitchFamily="34" charset="0"/>
              </a:rPr>
              <a:t>Problem Statement -</a:t>
            </a:r>
          </a:p>
          <a:p>
            <a:pPr marL="342900" indent="-342900">
              <a:buFont typeface="Arial" panose="020B0604020202020204" pitchFamily="34" charset="0"/>
              <a:buChar char="•"/>
            </a:pPr>
            <a:r>
              <a:rPr lang="en-US" b="1" dirty="0">
                <a:latin typeface="Aptos" panose="020B0004020202020204" pitchFamily="34" charset="0"/>
              </a:rPr>
              <a:t>Tracking Challenges</a:t>
            </a:r>
            <a:r>
              <a:rPr lang="en-US" dirty="0">
                <a:latin typeface="Aptos" panose="020B0004020202020204" pitchFamily="34" charset="0"/>
              </a:rPr>
              <a:t>: Managing shared expenses among friends or group members is often difficult and can lead to inaccuracies.</a:t>
            </a:r>
          </a:p>
          <a:p>
            <a:pPr marL="342900" indent="-342900">
              <a:buFont typeface="Arial" panose="020B0604020202020204" pitchFamily="34" charset="0"/>
              <a:buChar char="•"/>
            </a:pPr>
            <a:r>
              <a:rPr lang="en-US" b="1" dirty="0">
                <a:latin typeface="Aptos" panose="020B0004020202020204" pitchFamily="34" charset="0"/>
              </a:rPr>
              <a:t>Unequal Distribution</a:t>
            </a:r>
            <a:r>
              <a:rPr lang="en-US" dirty="0">
                <a:latin typeface="Aptos" panose="020B0004020202020204" pitchFamily="34" charset="0"/>
              </a:rPr>
              <a:t>: Uneven sharing of financial responsibilities frequently results in confusion and disputes.</a:t>
            </a:r>
          </a:p>
          <a:p>
            <a:pPr marL="342900" indent="-342900">
              <a:buFont typeface="Arial" panose="020B0604020202020204" pitchFamily="34" charset="0"/>
              <a:buChar char="•"/>
            </a:pPr>
            <a:r>
              <a:rPr lang="en-US" b="1" dirty="0">
                <a:latin typeface="Aptos" panose="020B0004020202020204" pitchFamily="34" charset="0"/>
              </a:rPr>
              <a:t>Administrative Burden</a:t>
            </a:r>
            <a:r>
              <a:rPr lang="en-US" dirty="0">
                <a:latin typeface="Aptos" panose="020B0004020202020204" pitchFamily="34" charset="0"/>
              </a:rPr>
              <a:t>: The manual process of calculating and updating balances can be time-consuming and prone to errors, exacerbating conflicts.</a:t>
            </a:r>
          </a:p>
          <a:p>
            <a:endParaRPr lang="en-US" dirty="0">
              <a:latin typeface="Aptos" panose="020B0004020202020204" pitchFamily="34" charset="0"/>
            </a:endParaRPr>
          </a:p>
          <a:p>
            <a:r>
              <a:rPr lang="en-US" sz="2000" b="1" dirty="0">
                <a:latin typeface="Aptos" panose="020B0004020202020204" pitchFamily="34" charset="0"/>
              </a:rPr>
              <a:t>Purpose -</a:t>
            </a:r>
          </a:p>
          <a:p>
            <a:pPr marL="342900" indent="-342900">
              <a:buFont typeface="Arial" panose="020B0604020202020204" pitchFamily="34" charset="0"/>
              <a:buChar char="•"/>
            </a:pPr>
            <a:r>
              <a:rPr lang="en-IN" b="1" dirty="0">
                <a:latin typeface="Aptos" panose="020B0004020202020204" pitchFamily="34" charset="0"/>
              </a:rPr>
              <a:t>Automated Processes</a:t>
            </a:r>
            <a:r>
              <a:rPr lang="en-IN" dirty="0">
                <a:latin typeface="Aptos" panose="020B0004020202020204" pitchFamily="34" charset="0"/>
              </a:rPr>
              <a:t>:</a:t>
            </a:r>
            <a:r>
              <a:rPr lang="en-US" dirty="0">
                <a:latin typeface="Aptos" panose="020B0004020202020204" pitchFamily="34" charset="0"/>
              </a:rPr>
              <a:t> The application automates group creation, expense entry, and balance updates, reducing the need for manual input.</a:t>
            </a:r>
          </a:p>
          <a:p>
            <a:pPr marL="342900" indent="-342900">
              <a:buFont typeface="Arial" panose="020B0604020202020204" pitchFamily="34" charset="0"/>
              <a:buChar char="•"/>
            </a:pPr>
            <a:r>
              <a:rPr lang="en-US" b="1" dirty="0">
                <a:latin typeface="Aptos" panose="020B0004020202020204" pitchFamily="34" charset="0"/>
              </a:rPr>
              <a:t>Reduced Errors</a:t>
            </a:r>
            <a:r>
              <a:rPr lang="en-US" dirty="0">
                <a:latin typeface="Aptos" panose="020B0004020202020204" pitchFamily="34" charset="0"/>
              </a:rPr>
              <a:t>: By minimizing manual work, the application decreases the likelihood of errors, making expense management more accurate and dependable.</a:t>
            </a:r>
            <a:endParaRPr lang="en-US" b="1" dirty="0">
              <a:latin typeface="Aptos" panose="020B0004020202020204" pitchFamily="34" charset="0"/>
            </a:endParaRPr>
          </a:p>
        </p:txBody>
      </p:sp>
    </p:spTree>
    <p:extLst>
      <p:ext uri="{BB962C8B-B14F-4D97-AF65-F5344CB8AC3E}">
        <p14:creationId xmlns:p14="http://schemas.microsoft.com/office/powerpoint/2010/main" val="4170406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611120" y="3038390"/>
            <a:ext cx="9767782" cy="666593"/>
          </a:xfrm>
        </p:spPr>
        <p:txBody>
          <a:bodyPr/>
          <a:lstStyle/>
          <a:p>
            <a:r>
              <a:rPr lang="en-US"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Features</a:t>
            </a:r>
            <a:endPar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endParaRP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433" y="3454763"/>
            <a:ext cx="36957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454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9386" y="572331"/>
            <a:ext cx="9671982" cy="1161023"/>
          </a:xfrm>
        </p:spPr>
        <p:txBody>
          <a:bodyPr/>
          <a:lstStyle/>
          <a:p>
            <a:r>
              <a:rPr lang="en-IN" sz="2800" dirty="0">
                <a:latin typeface="Aptos" panose="020B0004020202020204" pitchFamily="34" charset="0"/>
              </a:rPr>
              <a:t>Group Management:</a:t>
            </a:r>
            <a:endParaRPr lang="en-PT" sz="2800" dirty="0">
              <a:latin typeface="Aptos" panose="020B0004020202020204" pitchFamily="34" charset="0"/>
            </a:endParaRPr>
          </a:p>
        </p:txBody>
      </p:sp>
      <p:sp>
        <p:nvSpPr>
          <p:cNvPr id="5" name="TextBox 4">
            <a:extLst>
              <a:ext uri="{FF2B5EF4-FFF2-40B4-BE49-F238E27FC236}">
                <a16:creationId xmlns:a16="http://schemas.microsoft.com/office/drawing/2014/main" id="{37A26325-44A9-D121-E4E8-56931792D39A}"/>
              </a:ext>
            </a:extLst>
          </p:cNvPr>
          <p:cNvSpPr txBox="1"/>
          <p:nvPr/>
        </p:nvSpPr>
        <p:spPr>
          <a:xfrm>
            <a:off x="721698" y="2082800"/>
            <a:ext cx="9834880"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ptos" panose="020B0004020202020204" pitchFamily="34" charset="0"/>
              </a:rPr>
              <a:t>Create New Groups</a:t>
            </a:r>
            <a:r>
              <a:rPr lang="en-US" dirty="0">
                <a:latin typeface="Aptos" panose="020B0004020202020204" pitchFamily="34" charset="0"/>
              </a:rPr>
              <a:t>: Users can easily set up new expense-sharing groups.</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US" b="1" dirty="0">
                <a:latin typeface="Aptos" panose="020B0004020202020204" pitchFamily="34" charset="0"/>
              </a:rPr>
              <a:t>Unique IDs</a:t>
            </a:r>
            <a:r>
              <a:rPr lang="en-US" dirty="0">
                <a:latin typeface="Aptos" panose="020B0004020202020204" pitchFamily="34" charset="0"/>
              </a:rPr>
              <a:t>: Each group is assigned a unique identifier.</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US" b="1" dirty="0">
                <a:latin typeface="Aptos" panose="020B0004020202020204" pitchFamily="34" charset="0"/>
              </a:rPr>
              <a:t>Member Limits</a:t>
            </a:r>
            <a:r>
              <a:rPr lang="en-US" dirty="0">
                <a:latin typeface="Aptos" panose="020B0004020202020204" pitchFamily="34" charset="0"/>
              </a:rPr>
              <a:t>: Groups have a set limit on the number of members to ensure organized management.</a:t>
            </a:r>
          </a:p>
          <a:p>
            <a:endParaRPr lang="en-US" dirty="0">
              <a:latin typeface="Aptos" panose="020B0004020202020204" pitchFamily="34" charset="0"/>
            </a:endParaRPr>
          </a:p>
          <a:p>
            <a:r>
              <a:rPr lang="en-US" dirty="0">
                <a:latin typeface="Aptos" panose="020B0004020202020204" pitchFamily="34" charset="0"/>
              </a:rPr>
              <a:t>Our application allows users to effortlessly create new expense-sharing groups. Each group is assigned a unique ID and has a limit on the number of members which is 10, which ensures organized and efficient management. This feature simplifies the setup of expense-sharing arrangements and ensures that each group is distinct and well-organized.</a:t>
            </a:r>
          </a:p>
        </p:txBody>
      </p:sp>
    </p:spTree>
    <p:extLst>
      <p:ext uri="{BB962C8B-B14F-4D97-AF65-F5344CB8AC3E}">
        <p14:creationId xmlns:p14="http://schemas.microsoft.com/office/powerpoint/2010/main" val="232489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9386" y="437700"/>
            <a:ext cx="9671982" cy="1161023"/>
          </a:xfrm>
        </p:spPr>
        <p:txBody>
          <a:bodyPr/>
          <a:lstStyle/>
          <a:p>
            <a:r>
              <a:rPr lang="en-IN" sz="2800" dirty="0">
                <a:latin typeface="Aptos" panose="020B0004020202020204" pitchFamily="34" charset="0"/>
              </a:rPr>
              <a:t>Expense Management:</a:t>
            </a:r>
            <a:endParaRPr lang="en-PT" sz="2800" dirty="0">
              <a:latin typeface="Aptos" panose="020B0004020202020204" pitchFamily="34" charset="0"/>
            </a:endParaRPr>
          </a:p>
        </p:txBody>
      </p:sp>
      <p:sp>
        <p:nvSpPr>
          <p:cNvPr id="5" name="TextBox 4">
            <a:extLst>
              <a:ext uri="{FF2B5EF4-FFF2-40B4-BE49-F238E27FC236}">
                <a16:creationId xmlns:a16="http://schemas.microsoft.com/office/drawing/2014/main" id="{37A26325-44A9-D121-E4E8-56931792D39A}"/>
              </a:ext>
            </a:extLst>
          </p:cNvPr>
          <p:cNvSpPr txBox="1"/>
          <p:nvPr/>
        </p:nvSpPr>
        <p:spPr>
          <a:xfrm>
            <a:off x="639386" y="1737360"/>
            <a:ext cx="1144016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ptos" panose="020B0004020202020204" pitchFamily="34" charset="0"/>
              </a:rPr>
              <a:t>Add and Categorize Expenses</a:t>
            </a:r>
            <a:r>
              <a:rPr lang="en-US" dirty="0">
                <a:latin typeface="Aptos" panose="020B0004020202020204" pitchFamily="34" charset="0"/>
              </a:rPr>
              <a:t>: Users can input and classify expenses within each group.</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US" b="1" dirty="0">
                <a:latin typeface="Aptos" panose="020B0004020202020204" pitchFamily="34" charset="0"/>
              </a:rPr>
              <a:t>Capture Details</a:t>
            </a:r>
            <a:r>
              <a:rPr lang="en-US" dirty="0">
                <a:latin typeface="Aptos" panose="020B0004020202020204" pitchFamily="34" charset="0"/>
              </a:rPr>
              <a:t>: Each expense includes essential information such as description, amount, and payer.</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US" b="1" dirty="0">
                <a:latin typeface="Aptos" panose="020B0004020202020204" pitchFamily="34" charset="0"/>
              </a:rPr>
              <a:t>Balance Calculation:</a:t>
            </a:r>
            <a:r>
              <a:rPr lang="en-US" dirty="0">
                <a:latin typeface="Aptos" panose="020B0004020202020204" pitchFamily="34" charset="0"/>
              </a:rPr>
              <a:t> The system automatically calculates and displays each member’s balance.</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US" b="1" dirty="0">
                <a:latin typeface="Aptos" panose="020B0004020202020204" pitchFamily="34" charset="0"/>
              </a:rPr>
              <a:t>Show Amounts Owed and Owns</a:t>
            </a:r>
            <a:r>
              <a:rPr lang="en-US" dirty="0">
                <a:latin typeface="Aptos" panose="020B0004020202020204" pitchFamily="34" charset="0"/>
              </a:rPr>
              <a:t>: Clearly shows how much each member owes or is owed by others.</a:t>
            </a:r>
          </a:p>
          <a:p>
            <a:pPr marL="285750" indent="-285750">
              <a:buFont typeface="Arial" panose="020B0604020202020204" pitchFamily="34" charset="0"/>
              <a:buChar char="•"/>
            </a:pPr>
            <a:endParaRPr lang="en-US" dirty="0">
              <a:latin typeface="Aptos" panose="020B0004020202020204" pitchFamily="34" charset="0"/>
            </a:endParaRPr>
          </a:p>
          <a:p>
            <a:r>
              <a:rPr lang="en-US" dirty="0">
                <a:latin typeface="Aptos" panose="020B0004020202020204" pitchFamily="34" charset="0"/>
              </a:rPr>
              <a:t>Moving on to Expense Management, our application allows users to add and categorize expenses seamlessly within each group. For each expense, users can provide essential details such as a description, amount, and the person who paid.</a:t>
            </a:r>
          </a:p>
          <a:p>
            <a:r>
              <a:rPr lang="en-US" dirty="0">
                <a:latin typeface="Aptos" panose="020B0004020202020204" pitchFamily="34" charset="0"/>
              </a:rPr>
              <a:t>The system then takes over, automatically calculating and displaying each member's balance. It clearly shows the amounts each person owes or is owed, simplifying the tracking and management of shared costs.</a:t>
            </a:r>
          </a:p>
          <a:p>
            <a:endParaRPr lang="en-US" dirty="0">
              <a:latin typeface="Aptos" panose="020B0004020202020204" pitchFamily="34" charset="0"/>
            </a:endParaRPr>
          </a:p>
          <a:p>
            <a:pPr marL="285750" indent="-285750">
              <a:buFont typeface="Arial" panose="020B0604020202020204" pitchFamily="34" charset="0"/>
              <a:buChar char="•"/>
            </a:pPr>
            <a:endParaRPr lang="en-US" dirty="0">
              <a:latin typeface="Aptos" panose="020B0004020202020204" pitchFamily="34" charset="0"/>
            </a:endParaRPr>
          </a:p>
        </p:txBody>
      </p:sp>
    </p:spTree>
    <p:extLst>
      <p:ext uri="{BB962C8B-B14F-4D97-AF65-F5344CB8AC3E}">
        <p14:creationId xmlns:p14="http://schemas.microsoft.com/office/powerpoint/2010/main" val="181970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423760"/>
            <a:ext cx="9671982" cy="1161023"/>
          </a:xfrm>
        </p:spPr>
        <p:txBody>
          <a:bodyPr/>
          <a:lstStyle/>
          <a:p>
            <a:r>
              <a:rPr lang="en-IN" sz="2800" dirty="0">
                <a:latin typeface="Aptos" panose="020B0004020202020204" pitchFamily="34" charset="0"/>
              </a:rPr>
              <a:t>Expense Settlements &amp; User Access:</a:t>
            </a:r>
            <a:endParaRPr lang="en-PT" sz="2800" dirty="0">
              <a:latin typeface="Aptos" panose="020B0004020202020204" pitchFamily="34" charset="0"/>
            </a:endParaRPr>
          </a:p>
        </p:txBody>
      </p:sp>
      <p:sp>
        <p:nvSpPr>
          <p:cNvPr id="5" name="TextBox 4">
            <a:extLst>
              <a:ext uri="{FF2B5EF4-FFF2-40B4-BE49-F238E27FC236}">
                <a16:creationId xmlns:a16="http://schemas.microsoft.com/office/drawing/2014/main" id="{37A26325-44A9-D121-E4E8-56931792D39A}"/>
              </a:ext>
            </a:extLst>
          </p:cNvPr>
          <p:cNvSpPr txBox="1"/>
          <p:nvPr/>
        </p:nvSpPr>
        <p:spPr>
          <a:xfrm>
            <a:off x="635800" y="1753191"/>
            <a:ext cx="10916814" cy="452431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ptos" panose="020B0004020202020204" pitchFamily="34" charset="0"/>
              </a:rPr>
              <a:t>Expense Settlements</a:t>
            </a:r>
            <a:r>
              <a:rPr lang="en-US" dirty="0">
                <a:latin typeface="Aptos" panose="020B0004020202020204" pitchFamily="34" charset="0"/>
              </a:rPr>
              <a:t>: Users can mark expenses as settled, and the system will automatically update the balances for each member.</a:t>
            </a:r>
          </a:p>
          <a:p>
            <a:pPr marL="285750" indent="-285750">
              <a:buFont typeface="Arial" panose="020B0604020202020204" pitchFamily="34" charset="0"/>
              <a:buChar char="•"/>
            </a:pPr>
            <a:endParaRPr lang="en-US" dirty="0">
              <a:latin typeface="Aptos" panose="020B0004020202020204" pitchFamily="34" charset="0"/>
            </a:endParaRPr>
          </a:p>
          <a:p>
            <a:pPr marL="285750" indent="-285750">
              <a:buFont typeface="Arial" panose="020B0604020202020204" pitchFamily="34" charset="0"/>
              <a:buChar char="•"/>
            </a:pPr>
            <a:r>
              <a:rPr lang="en-IN" b="1" dirty="0">
                <a:latin typeface="Aptos" panose="020B0004020202020204" pitchFamily="34" charset="0"/>
              </a:rPr>
              <a:t>User Authentication</a:t>
            </a:r>
            <a:r>
              <a:rPr lang="en-US" b="1" dirty="0">
                <a:latin typeface="Aptos" panose="020B0004020202020204" pitchFamily="34" charset="0"/>
              </a:rPr>
              <a:t>:</a:t>
            </a:r>
          </a:p>
          <a:p>
            <a:pPr marL="1093788" indent="-285750">
              <a:buFont typeface="Arial" panose="020B0604020202020204" pitchFamily="34" charset="0"/>
              <a:buChar char="•"/>
            </a:pPr>
            <a:r>
              <a:rPr lang="en-US" b="1" dirty="0">
                <a:latin typeface="Aptos" panose="020B0004020202020204" pitchFamily="34" charset="0"/>
              </a:rPr>
              <a:t>Secure Login</a:t>
            </a:r>
            <a:r>
              <a:rPr lang="en-US" dirty="0">
                <a:latin typeface="Aptos" panose="020B0004020202020204" pitchFamily="34" charset="0"/>
              </a:rPr>
              <a:t>: Ensures that only authorized users can access the system.</a:t>
            </a:r>
          </a:p>
          <a:p>
            <a:pPr marL="1093788" indent="-285750">
              <a:buFont typeface="Arial" panose="020B0604020202020204" pitchFamily="34" charset="0"/>
              <a:buChar char="•"/>
            </a:pPr>
            <a:r>
              <a:rPr lang="en-US" b="1" dirty="0">
                <a:latin typeface="Aptos" panose="020B0004020202020204" pitchFamily="34" charset="0"/>
              </a:rPr>
              <a:t>Role-Based Access</a:t>
            </a:r>
            <a:r>
              <a:rPr lang="en-US" dirty="0">
                <a:latin typeface="Aptos" panose="020B0004020202020204" pitchFamily="34" charset="0"/>
              </a:rPr>
              <a:t>: Differentiates between Admin and Normal users, restricting actions based on their roles.</a:t>
            </a:r>
            <a:r>
              <a:rPr lang="en-US" b="1" dirty="0">
                <a:latin typeface="Aptos" panose="020B0004020202020204" pitchFamily="34" charset="0"/>
              </a:rPr>
              <a:t>  </a:t>
            </a:r>
          </a:p>
          <a:p>
            <a:pPr marL="1093788" indent="-285750">
              <a:buFont typeface="Arial" panose="020B0604020202020204" pitchFamily="34" charset="0"/>
              <a:buChar char="•"/>
            </a:pPr>
            <a:endParaRPr lang="en-US" b="1" dirty="0">
              <a:latin typeface="Aptos" panose="020B0004020202020204" pitchFamily="34" charset="0"/>
            </a:endParaRPr>
          </a:p>
          <a:p>
            <a:pPr marL="1093788" indent="-285750">
              <a:buFont typeface="Arial" panose="020B0604020202020204" pitchFamily="34" charset="0"/>
              <a:buChar char="•"/>
            </a:pPr>
            <a:endParaRPr lang="en-US" b="1" dirty="0">
              <a:latin typeface="Aptos" panose="020B0004020202020204" pitchFamily="34" charset="0"/>
            </a:endParaRPr>
          </a:p>
          <a:p>
            <a:r>
              <a:rPr lang="en-US" dirty="0">
                <a:latin typeface="Aptos" panose="020B0004020202020204" pitchFamily="34" charset="0"/>
              </a:rPr>
              <a:t>Next, let's discuss Expense Settlements and User Access. Our application allows users to mark expenses as settled. Once marked, the system automatically updates the balances for each member, ensuring accurate and up-to-date financial records.</a:t>
            </a:r>
          </a:p>
          <a:p>
            <a:r>
              <a:rPr lang="en-US" dirty="0">
                <a:latin typeface="Aptos" panose="020B0004020202020204" pitchFamily="34" charset="0"/>
              </a:rPr>
              <a:t>For user security and management, the application features secure login to protect access. Additionally, it includes role-based access control, distinguishing between Admin and Normal users, and ensuring that actions are restricted according to their roles.</a:t>
            </a:r>
          </a:p>
          <a:p>
            <a:pPr>
              <a:buFont typeface="Arial" panose="020B0604020202020204" pitchFamily="34" charset="0"/>
              <a:buChar char="•"/>
            </a:pPr>
            <a:endParaRPr lang="en-US" b="1" dirty="0">
              <a:latin typeface="Aptos" panose="020B0004020202020204" pitchFamily="34" charset="0"/>
            </a:endParaRPr>
          </a:p>
        </p:txBody>
      </p:sp>
    </p:spTree>
    <p:extLst>
      <p:ext uri="{BB962C8B-B14F-4D97-AF65-F5344CB8AC3E}">
        <p14:creationId xmlns:p14="http://schemas.microsoft.com/office/powerpoint/2010/main" val="201630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9FCA37-B3FB-382A-E477-FC921882E462}"/>
              </a:ext>
            </a:extLst>
          </p:cNvPr>
          <p:cNvSpPr>
            <a:spLocks noGrp="1"/>
          </p:cNvSpPr>
          <p:nvPr>
            <p:ph type="title"/>
          </p:nvPr>
        </p:nvSpPr>
        <p:spPr>
          <a:xfrm>
            <a:off x="611120" y="3038390"/>
            <a:ext cx="9767782" cy="666593"/>
          </a:xfrm>
        </p:spPr>
        <p:txBody>
          <a:bodyPr/>
          <a:lstStyle/>
          <a:p>
            <a:r>
              <a:rPr lang="en-IN" sz="4400" dirty="0">
                <a:gradFill flip="none" rotWithShape="1">
                  <a:gsLst>
                    <a:gs pos="22000">
                      <a:schemeClr val="accent1">
                        <a:lumMod val="5000"/>
                        <a:lumOff val="95000"/>
                      </a:schemeClr>
                    </a:gs>
                    <a:gs pos="58000">
                      <a:schemeClr val="accent1"/>
                    </a:gs>
                    <a:gs pos="90000">
                      <a:schemeClr val="bg2">
                        <a:lumMod val="40000"/>
                        <a:lumOff val="60000"/>
                      </a:schemeClr>
                    </a:gs>
                  </a:gsLst>
                  <a:lin ang="0" scaled="1"/>
                  <a:tileRect/>
                </a:gradFill>
                <a:latin typeface="Aptos" panose="020B0004020202020204" pitchFamily="34" charset="0"/>
              </a:rPr>
              <a:t>Technology</a:t>
            </a:r>
          </a:p>
        </p:txBody>
      </p:sp>
      <p:pic>
        <p:nvPicPr>
          <p:cNvPr id="2050" name="Picture 2">
            <a:extLst>
              <a:ext uri="{FF2B5EF4-FFF2-40B4-BE49-F238E27FC236}">
                <a16:creationId xmlns:a16="http://schemas.microsoft.com/office/drawing/2014/main" id="{A53F468A-10A6-EDCD-658B-2FA97DEBF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433" y="3454763"/>
            <a:ext cx="36957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151830"/>
      </p:ext>
    </p:extLst>
  </p:cSld>
  <p:clrMapOvr>
    <a:masterClrMapping/>
  </p:clrMapOvr>
</p:sld>
</file>

<file path=ppt/theme/theme1.xml><?xml version="1.0" encoding="utf-8"?>
<a:theme xmlns:a="http://schemas.openxmlformats.org/drawingml/2006/main" name="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2.xml><?xml version="1.0" encoding="utf-8"?>
<a:theme xmlns:a="http://schemas.openxmlformats.org/drawingml/2006/main" name="1_Office">
  <a:themeElements>
    <a:clrScheme name="Nagarro Brand Colors">
      <a:dk1>
        <a:srgbClr val="060320"/>
      </a:dk1>
      <a:lt1>
        <a:srgbClr val="FFFFFF"/>
      </a:lt1>
      <a:dk2>
        <a:srgbClr val="09294D"/>
      </a:dk2>
      <a:lt2>
        <a:srgbClr val="8593A6"/>
      </a:lt2>
      <a:accent1>
        <a:srgbClr val="00DAA9"/>
      </a:accent1>
      <a:accent2>
        <a:srgbClr val="330090"/>
      </a:accent2>
      <a:accent3>
        <a:srgbClr val="C4C8D2"/>
      </a:accent3>
      <a:accent4>
        <a:srgbClr val="09294D"/>
      </a:accent4>
      <a:accent5>
        <a:srgbClr val="FBD871"/>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ppt template_embedded fonts_v2 FINAL" id="{A823016A-3115-4236-ACDC-D6682DF0F684}" vid="{83BDA390-A608-4E7F-A654-90C047F5832B}"/>
    </a:ext>
  </a:extLst>
</a:theme>
</file>

<file path=ppt/theme/theme3.xml><?xml version="1.0" encoding="utf-8"?>
<a:theme xmlns:a="http://schemas.openxmlformats.org/drawingml/2006/main" name="Nagarro Brand Theme Nov 2020">
  <a:themeElements>
    <a:clrScheme name="Nagarro">
      <a:dk1>
        <a:srgbClr val="060320"/>
      </a:dk1>
      <a:lt1>
        <a:srgbClr val="FFFFFF"/>
      </a:lt1>
      <a:dk2>
        <a:srgbClr val="0B284D"/>
      </a:dk2>
      <a:lt2>
        <a:srgbClr val="8593A6"/>
      </a:lt2>
      <a:accent1>
        <a:srgbClr val="00DBA9"/>
      </a:accent1>
      <a:accent2>
        <a:srgbClr val="330090"/>
      </a:accent2>
      <a:accent3>
        <a:srgbClr val="C3C9D2"/>
      </a:accent3>
      <a:accent4>
        <a:srgbClr val="0B284D"/>
      </a:accent4>
      <a:accent5>
        <a:srgbClr val="FFD75D"/>
      </a:accent5>
      <a:accent6>
        <a:srgbClr val="FF2E58"/>
      </a:accent6>
      <a:hlink>
        <a:srgbClr val="00AE93"/>
      </a:hlink>
      <a:folHlink>
        <a:srgbClr val="00AE9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garro Brand Theme Nov 2020" id="{7C239F1E-4C49-4A56-B2AA-D005E58E0843}" vid="{0F66E362-065F-471D-B386-C9B7D7E921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0c5afaa-2b5b-4b7d-8241-357601f9bd38">
      <UserInfo>
        <DisplayName>Bachar Kassar</DisplayName>
        <AccountId>47</AccountId>
        <AccountType/>
      </UserInfo>
      <UserInfo>
        <DisplayName>Mustafa Kanawaty</DisplayName>
        <AccountId>48</AccountId>
        <AccountType/>
      </UserInfo>
      <UserInfo>
        <DisplayName>Nisha Chatlani</DisplayName>
        <AccountId>49</AccountId>
        <AccountType/>
      </UserInfo>
    </SharedWithUsers>
    <Sub_x0020_Domain xmlns="070e1991-9220-4fb8-a837-66cb7a1c1a8f" xsi:nil="true"/>
    <Services xmlns="070e1991-9220-4fb8-a837-66cb7a1c1a8f">General</Services>
    <Domain xmlns="070e1991-9220-4fb8-a837-66cb7a1c1a8f">General</Domain>
    <Clients xmlns="070e1991-9220-4fb8-a837-66cb7a1c1a8f" xsi:nil="true"/>
    <lcf76f155ced4ddcb4097134ff3c332f xmlns="070e1991-9220-4fb8-a837-66cb7a1c1a8f">
      <Terms xmlns="http://schemas.microsoft.com/office/infopath/2007/PartnerControls"/>
    </lcf76f155ced4ddcb4097134ff3c332f>
    <p47a13e3d65b4fc79ce206a6226c0c44 xmlns="070e1991-9220-4fb8-a837-66cb7a1c1a8f">
      <Terms xmlns="http://schemas.microsoft.com/office/infopath/2007/PartnerControls"/>
    </p47a13e3d65b4fc79ce206a6226c0c44>
    <TaxCatchAll xmlns="90c5afaa-2b5b-4b7d-8241-357601f9bd3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03D2F421CFF74091295F2F1108A22E" ma:contentTypeVersion="37" ma:contentTypeDescription="Create a new document." ma:contentTypeScope="" ma:versionID="ad060d9478f81a06ab64e83daed3750c">
  <xsd:schema xmlns:xsd="http://www.w3.org/2001/XMLSchema" xmlns:xs="http://www.w3.org/2001/XMLSchema" xmlns:p="http://schemas.microsoft.com/office/2006/metadata/properties" xmlns:ns2="070e1991-9220-4fb8-a837-66cb7a1c1a8f" xmlns:ns3="90c5afaa-2b5b-4b7d-8241-357601f9bd38" targetNamespace="http://schemas.microsoft.com/office/2006/metadata/properties" ma:root="true" ma:fieldsID="446f52e51f175299c69a8e8a03af400a" ns2:_="" ns3:_="">
    <xsd:import namespace="070e1991-9220-4fb8-a837-66cb7a1c1a8f"/>
    <xsd:import namespace="90c5afaa-2b5b-4b7d-8241-357601f9bd38"/>
    <xsd:element name="properties">
      <xsd:complexType>
        <xsd:sequence>
          <xsd:element name="documentManagement">
            <xsd:complexType>
              <xsd:all>
                <xsd:element ref="ns2:Clients" minOccurs="0"/>
                <xsd:element ref="ns2:Domain" minOccurs="0"/>
                <xsd:element ref="ns2:Sub_x0020_Domain" minOccurs="0"/>
                <xsd:element ref="ns2:Services" minOccurs="0"/>
                <xsd:element ref="ns2:p47a13e3d65b4fc79ce206a6226c0c44" minOccurs="0"/>
                <xsd:element ref="ns3:TaxCatchAll"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0e1991-9220-4fb8-a837-66cb7a1c1a8f" elementFormDefault="qualified">
    <xsd:import namespace="http://schemas.microsoft.com/office/2006/documentManagement/types"/>
    <xsd:import namespace="http://schemas.microsoft.com/office/infopath/2007/PartnerControls"/>
    <xsd:element name="Clients" ma:index="1" nillable="true" ma:displayName="Client" ma:format="Dropdown" ma:internalName="Clients" ma:readOnly="false">
      <xsd:simpleType>
        <xsd:restriction base="dms:Note">
          <xsd:maxLength value="255"/>
        </xsd:restriction>
      </xsd:simpleType>
    </xsd:element>
    <xsd:element name="Domain" ma:index="2" nillable="true" ma:displayName="Domain" ma:default="Banking" ma:format="Dropdown" ma:internalName="Domain" ma:readOnly="false">
      <xsd:simpleType>
        <xsd:restriction base="dms:Choice">
          <xsd:enumeration value="Banking"/>
          <xsd:enumeration value="Financial Service"/>
          <xsd:enumeration value="Insurance"/>
          <xsd:enumeration value="General"/>
        </xsd:restriction>
      </xsd:simpleType>
    </xsd:element>
    <xsd:element name="Sub_x0020_Domain" ma:index="3" nillable="true" ma:displayName="Sub Domain" ma:format="Dropdown" ma:internalName="Sub_x0020_Domain" ma:readOnly="false">
      <xsd:simpleType>
        <xsd:restriction base="dms:Choice">
          <xsd:enumeration value="Retail Banking"/>
          <xsd:enumeration value="Corporate Banking"/>
          <xsd:enumeration value="Payments"/>
          <xsd:enumeration value="Lending &amp; Leasing"/>
          <xsd:enumeration value="Investment Banking"/>
          <xsd:enumeration value="Asset &amp; Wealth Management"/>
          <xsd:enumeration value="FinTech"/>
          <xsd:enumeration value="Capital Markets"/>
          <xsd:enumeration value="Composite"/>
          <xsd:enumeration value="General"/>
          <xsd:enumeration value="Life"/>
          <xsd:enumeration value="InsurTech"/>
          <xsd:enumeration value="Health"/>
          <xsd:enumeration value="Private Banking"/>
        </xsd:restriction>
      </xsd:simpleType>
    </xsd:element>
    <xsd:element name="Services" ma:index="5" nillable="true" ma:displayName="Services" ma:format="Dropdown" ma:internalName="Services" ma:readOnly="false">
      <xsd:simpleType>
        <xsd:restriction base="dms:Choice">
          <xsd:enumeration value="Accelerated quality &amp; test-engineering"/>
          <xsd:enumeration value="Agile"/>
          <xsd:enumeration value="API management"/>
          <xsd:enumeration value="Application development"/>
          <xsd:enumeration value="Application managed services"/>
          <xsd:enumeration value="Artificial intelligence, data &amp; analytics"/>
          <xsd:enumeration value="Big Data"/>
          <xsd:enumeration value="Blockchain"/>
          <xsd:enumeration value="Cloud"/>
          <xsd:enumeration value="CRM"/>
          <xsd:enumeration value="Customer communications"/>
          <xsd:enumeration value="Devops"/>
          <xsd:enumeration value="Digital commerce"/>
          <xsd:enumeration value="Digital marketing and personalization"/>
          <xsd:enumeration value="Digital ventures"/>
          <xsd:enumeration value="ECM &amp; portals"/>
          <xsd:enumeration value="Embedded systems"/>
          <xsd:enumeration value="Enterprise architecture consulting"/>
          <xsd:enumeration value="ERP"/>
          <xsd:enumeration value="Identity and access management"/>
          <xsd:enumeration value="Innovation"/>
          <xsd:enumeration value="Internet of things"/>
          <xsd:enumeration value="Mainframe &amp; legacy"/>
          <xsd:enumeration value="Mobility solutions"/>
          <xsd:enumeration value="Process consulting"/>
          <xsd:enumeration value="Product engineering"/>
          <xsd:enumeration value="Resilience engineering"/>
          <xsd:enumeration value="Security"/>
          <xsd:enumeration value="Technical communication"/>
          <xsd:enumeration value="Trainings"/>
          <xsd:enumeration value="Transformation and modernization"/>
          <xsd:enumeration value="UI/UX"/>
          <xsd:enumeration value="General"/>
        </xsd:restriction>
      </xsd:simpleType>
    </xsd:element>
    <xsd:element name="p47a13e3d65b4fc79ce206a6226c0c44" ma:index="11" nillable="true" ma:taxonomy="true" ma:internalName="p47a13e3d65b4fc79ce206a6226c0c44" ma:taxonomyFieldName="Country" ma:displayName="Country" ma:readOnly="false" ma:default="" ma:fieldId="{947a13e3-d65b-4fc7-9ce2-06a6226c0c44}" ma:sspId="e2715f63-63d5-4241-9ac6-6337b509393b" ma:termSetId="2524fbf0-fb01-4cf1-be85-3309a6912ab0" ma:anchorId="00000000-0000-0000-0000-000000000000" ma:open="true" ma:isKeyword="false">
      <xsd:complexType>
        <xsd:sequence>
          <xsd:element ref="pc:Terms" minOccurs="0" maxOccurs="1"/>
        </xsd:sequence>
      </xsd:complexType>
    </xsd:element>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hidden="true" ma:internalName="MediaServiceKeyPoints" ma:readOnly="true">
      <xsd:simpleType>
        <xsd:restriction base="dms:Note"/>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2715f63-63d5-4241-9ac6-6337b509393b" ma:termSetId="09814cd3-568e-fe90-9814-8d621ff8fb84" ma:anchorId="fba54fb3-c3e1-fe81-a776-ca4b69148c4d" ma:open="true" ma:isKeyword="false">
      <xsd:complexType>
        <xsd:sequence>
          <xsd:element ref="pc:Terms" minOccurs="0" maxOccurs="1"/>
        </xsd:sequence>
      </xsd:complexType>
    </xsd:element>
    <xsd:element name="MediaServiceOCR" ma:index="25" nillable="true" ma:displayName="Extracted Text" ma:hidden="true" ma:internalName="MediaServiceOCR" ma:readOnly="true">
      <xsd:simpleType>
        <xsd:restriction base="dms:Note"/>
      </xsd:simpleType>
    </xsd:element>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c5afaa-2b5b-4b7d-8241-357601f9bd3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c44fe98-7e88-4882-b874-f3243cb73eb7}" ma:internalName="TaxCatchAll" ma:readOnly="false" ma:showField="CatchAllData" ma:web="90c5afaa-2b5b-4b7d-8241-357601f9bd38">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67495CFF-C2E2-463C-A629-D1945A4107AA}">
  <ds:schemaRef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90c5afaa-2b5b-4b7d-8241-357601f9bd38"/>
    <ds:schemaRef ds:uri="http://purl.org/dc/elements/1.1/"/>
    <ds:schemaRef ds:uri="070e1991-9220-4fb8-a837-66cb7a1c1a8f"/>
    <ds:schemaRef ds:uri="http://www.w3.org/XML/1998/namespace"/>
    <ds:schemaRef ds:uri="http://purl.org/dc/terms/"/>
  </ds:schemaRefs>
</ds:datastoreItem>
</file>

<file path=customXml/itemProps3.xml><?xml version="1.0" encoding="utf-8"?>
<ds:datastoreItem xmlns:ds="http://schemas.openxmlformats.org/officeDocument/2006/customXml" ds:itemID="{83A3A2D1-B407-4FB6-BEA0-51B981DB7269}">
  <ds:schemaRefs>
    <ds:schemaRef ds:uri="070e1991-9220-4fb8-a837-66cb7a1c1a8f"/>
    <ds:schemaRef ds:uri="90c5afaa-2b5b-4b7d-8241-357601f9bd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Template>
  <TotalTime>3147</TotalTime>
  <Words>1083</Words>
  <Application>Microsoft Office PowerPoint</Application>
  <PresentationFormat>Widescreen</PresentationFormat>
  <Paragraphs>120</Paragraphs>
  <Slides>19</Slides>
  <Notes>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19</vt:i4>
      </vt:variant>
    </vt:vector>
  </HeadingPairs>
  <TitlesOfParts>
    <vt:vector size="35" baseType="lpstr">
      <vt:lpstr>Aptos</vt:lpstr>
      <vt:lpstr>Arial</vt:lpstr>
      <vt:lpstr>Calibri</vt:lpstr>
      <vt:lpstr>Equip</vt:lpstr>
      <vt:lpstr>Equip Extended</vt:lpstr>
      <vt:lpstr>Equip Extended Light</vt:lpstr>
      <vt:lpstr>Equip Extended Medium</vt:lpstr>
      <vt:lpstr>Equip Extended Thin</vt:lpstr>
      <vt:lpstr>Equip Light</vt:lpstr>
      <vt:lpstr>Equip Medium</vt:lpstr>
      <vt:lpstr>Equip-Italic</vt:lpstr>
      <vt:lpstr>Equip-Light</vt:lpstr>
      <vt:lpstr>Source Sans Pro</vt:lpstr>
      <vt:lpstr>Office</vt:lpstr>
      <vt:lpstr>1_Office</vt:lpstr>
      <vt:lpstr>Nagarro Brand Theme Nov 2020</vt:lpstr>
      <vt:lpstr>Freshers Bench Training Expense Management System</vt:lpstr>
      <vt:lpstr>PowerPoint Presentation</vt:lpstr>
      <vt:lpstr>Introduction:</vt:lpstr>
      <vt:lpstr>Challenges and Solution:</vt:lpstr>
      <vt:lpstr>Features</vt:lpstr>
      <vt:lpstr>Group Management:</vt:lpstr>
      <vt:lpstr>Expense Management:</vt:lpstr>
      <vt:lpstr>Expense Settlements &amp; User Access:</vt:lpstr>
      <vt:lpstr>Technology</vt:lpstr>
      <vt:lpstr>Backend Technology</vt:lpstr>
      <vt:lpstr>Database Technology</vt:lpstr>
      <vt:lpstr>Unit Test Case Report:</vt:lpstr>
      <vt:lpstr>Security</vt:lpstr>
      <vt:lpstr>We have implemented robust security measures, including secure authentication to verify user identities, role-based access control to restrict permissions based on user roles, and data encryption to safeguard sensitive information. </vt:lpstr>
      <vt:lpstr>Conclusion</vt:lpstr>
      <vt:lpstr>Conclusion:</vt:lpstr>
      <vt:lpstr>Future Scope</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Hugo Franca</dc:creator>
  <cp:lastModifiedBy>Amisha</cp:lastModifiedBy>
  <cp:revision>7</cp:revision>
  <dcterms:created xsi:type="dcterms:W3CDTF">2020-09-07T10:29:34Z</dcterms:created>
  <dcterms:modified xsi:type="dcterms:W3CDTF">2024-08-11T20:28:51Z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0x010100B803D2F421CFF74091295F2F1108A22E</vt:lpwstr>
  </property>
  <property fmtid="{D5CDD505-2E9C-101B-9397-08002B2CF9AE}" pid="3" name="MediaServiceImageTags">
    <vt:lpwstr/>
  </property>
  <property fmtid="{D5CDD505-2E9C-101B-9397-08002B2CF9AE}" pid="4" name="Country">
    <vt:lpwstr/>
  </property>
</Properties>
</file>